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65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42A0AD08-5EBF-4DE8-9F66-5772A4E77BE5}">
          <p14:sldIdLst>
            <p14:sldId id="260"/>
            <p14:sldId id="257"/>
          </p14:sldIdLst>
        </p14:section>
        <p14:section name="Introduction" id="{44992B62-01A2-4AA9-BE27-88F4061A950A}">
          <p14:sldIdLst>
            <p14:sldId id="258"/>
            <p14:sldId id="259"/>
          </p14:sldIdLst>
        </p14:section>
        <p14:section name="Gameplay Overview" id="{DF4DA59E-A6A2-4763-8E5E-A5302FDF5604}">
          <p14:sldIdLst>
            <p14:sldId id="265"/>
            <p14:sldId id="262"/>
          </p14:sldIdLst>
        </p14:section>
        <p14:section name="Tech Stack" id="{D8073287-1A00-4FF9-90C7-D1C0A6E831FE}">
          <p14:sldIdLst>
            <p14:sldId id="263"/>
            <p14:sldId id="264"/>
          </p14:sldIdLst>
        </p14:section>
        <p14:section name="Visual Style" id="{4E406B9A-8981-431D-B683-86DDA11A09E3}">
          <p14:sldIdLst>
            <p14:sldId id="266"/>
            <p14:sldId id="267"/>
          </p14:sldIdLst>
        </p14:section>
        <p14:section name="Story" id="{DCBCAA49-F102-45AD-ACEC-5040C542D277}">
          <p14:sldIdLst>
            <p14:sldId id="268"/>
            <p14:sldId id="269"/>
          </p14:sldIdLst>
        </p14:section>
        <p14:section name="What kids learn" id="{EE758569-7E83-46B5-BA57-83E5F22E2C52}">
          <p14:sldIdLst>
            <p14:sldId id="270"/>
            <p14:sldId id="271"/>
            <p14:sldId id="272"/>
          </p14:sldIdLst>
        </p14:section>
        <p14:section name="Challenges" id="{8846877E-249F-463F-BFD2-D92A0EADB073}">
          <p14:sldIdLst>
            <p14:sldId id="273"/>
            <p14:sldId id="274"/>
          </p14:sldIdLst>
        </p14:section>
        <p14:section name="Meet the team" id="{5077B403-937E-4A49-8060-3178B53732BF}">
          <p14:sldIdLst>
            <p14:sldId id="275"/>
            <p14:sldId id="276"/>
          </p14:sldIdLst>
        </p14:section>
        <p14:section name="Future Roadmap" id="{43A96EC7-5BE5-46A8-9DCD-3C47E9534CD5}">
          <p14:sldIdLst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9058-F2C2-D784-943E-54CC09700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4093E-D1D7-EC42-D11B-EA855F02E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F2F0-9A1E-A881-9A96-F117A812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71F9-AC2F-B9AF-0835-16BCE8BE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EA60E-3AB3-107F-8F2B-E200BCE3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91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BE78-D712-DEE6-7F22-7E0A7019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E4DA4-627D-4492-84C9-E9E3566A9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44BE7-FBDB-5BDC-0FE2-44C8AD0D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D04F9-7BE7-9F1C-C40D-DB55EEF0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FEBB4-16D5-BC26-3C67-4825DAA6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5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50AD41-6723-7D4D-38B8-08DDC8FEB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7F125-6ED1-37F9-C712-2CCC699CF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A4D3E-4D45-D7FC-03AD-16FBE746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9EEF-1C96-2FEA-95D2-5FF1831A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8B4F1-9D7E-FAA4-C190-99038995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44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D0B5-D25D-C51C-4803-0A56F9C2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B50F3-D180-7F85-47F8-B08EF89A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3770C-4308-8A04-04BB-1C43EEA9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03176-4080-3926-3C03-028C1072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64A06-EA9F-70E1-322F-052D55C6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82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CD6-147B-6CC3-D31A-0F6155A0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C2129-5B2B-402E-BE86-79EB9400E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1A95-150B-9403-23AE-F70EC06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0DB3F-6A6E-617B-18D0-77642D61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02F29-05A8-4589-82FE-0B749F99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41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CBEF-FEE4-A3C4-0E65-E7655A2F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B427-6128-FFE0-F359-0F4D456A4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B3556-4F73-8202-8000-2C146F465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D7793-70C5-6AAF-A0D9-49DA98C4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F7BB6-1535-69FB-1A02-BB2505FC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C6C71-BE09-687D-2065-D0BA5013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32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785F-6E09-3E57-D89D-CB244958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FD34B-2EC7-ABD4-0C95-58CB8EE32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B075F-9E1B-76D2-A400-502D2EF55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32216-43F7-8831-9352-5AD5C9DCC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75E6A-1F6B-B595-67B2-8C7B724F2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765E5-A917-2F37-8EF2-4B605769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A2263-F8ED-2CF0-926E-E4E494FB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C0FA2-AEA7-C695-1E6D-61513B40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56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B267-BB8F-7B35-1E2D-C2FA5D47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6EBCB-0E8A-1330-7EA5-91C7A11B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1BD59-C2AC-4E6C-7177-46DEAD51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198FF-4618-945C-51F4-5817C747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5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F0F1C-2563-0E5B-FDA5-119A73E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2E5C0-8580-DB4E-7B69-09CCE917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31B6-4F97-3F1F-C51D-4ADCED5E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21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554E-2AE2-21B9-8426-A2FDDEC6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E2C0-F3A2-3B89-7CAB-8A941F55A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2FEA5-E8AD-09A9-C422-C9090EB6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FEC2D-598C-A0FA-D462-E82E669F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D90F9-734D-BD08-BE7B-6BEC61F4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099B-2A15-EB64-7276-FAC465DF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26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6AD7-F98F-C473-D5FA-1EC8B6B9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072BF-FFA3-D7E1-9A39-7E892E84A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62B7F-5278-D44C-48C6-E4172401D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FCE12-4F47-3086-33A4-1108109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05D42-237C-9A4B-F6BB-97BC1E18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E3668-E098-423B-D8E8-4B684826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22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5A977-4BB4-CFCB-CE21-1C601CE3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1E16F-1AAD-DCBA-5E14-BFF337DE1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6C676-F15C-D7C7-1BA4-A4148C37C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A5612F-83B1-4EF2-9A06-4F6B79C9141B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7D2ED-0188-0F65-77CE-A868B5A84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E0DC4-429D-8130-292D-653DBACFB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586FF-3505-4BA8-ADB0-332F0B8F5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53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17/06/relationships/model3d" Target="../media/model3d1.glb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svg"/><Relationship Id="rId18" Type="http://schemas.openxmlformats.org/officeDocument/2006/relationships/image" Target="../media/image8.png"/><Relationship Id="rId26" Type="http://schemas.openxmlformats.org/officeDocument/2006/relationships/image" Target="../media/image23.png"/><Relationship Id="rId39" Type="http://schemas.openxmlformats.org/officeDocument/2006/relationships/image" Target="../media/image280.png"/><Relationship Id="rId21" Type="http://schemas.openxmlformats.org/officeDocument/2006/relationships/image" Target="../media/image11.svg"/><Relationship Id="rId34" Type="http://schemas.openxmlformats.org/officeDocument/2006/relationships/image" Target="../media/image27.png"/><Relationship Id="rId42" Type="http://schemas.openxmlformats.org/officeDocument/2006/relationships/image" Target="../media/image290.png"/><Relationship Id="rId47" Type="http://schemas.openxmlformats.org/officeDocument/2006/relationships/slide" Target="slide18.xml"/><Relationship Id="rId50" Type="http://schemas.openxmlformats.org/officeDocument/2006/relationships/slide" Target="slide20.xml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6" Type="http://schemas.openxmlformats.org/officeDocument/2006/relationships/image" Target="../media/image6.png"/><Relationship Id="rId29" Type="http://schemas.openxmlformats.org/officeDocument/2006/relationships/slide" Target="slide5.xml"/><Relationship Id="rId11" Type="http://schemas.openxmlformats.org/officeDocument/2006/relationships/image" Target="../media/image220.png"/><Relationship Id="rId24" Type="http://schemas.openxmlformats.org/officeDocument/2006/relationships/image" Target="../media/image14.png"/><Relationship Id="rId32" Type="http://schemas.openxmlformats.org/officeDocument/2006/relationships/slide" Target="slide7.xml"/><Relationship Id="rId37" Type="http://schemas.openxmlformats.org/officeDocument/2006/relationships/image" Target="../media/image28.png"/><Relationship Id="rId40" Type="http://schemas.openxmlformats.org/officeDocument/2006/relationships/image" Target="../media/image29.png"/><Relationship Id="rId45" Type="http://schemas.openxmlformats.org/officeDocument/2006/relationships/image" Target="../media/image300.png"/><Relationship Id="rId5" Type="http://schemas.microsoft.com/office/2007/relationships/hdphoto" Target="../media/hdphoto1.wdp"/><Relationship Id="rId15" Type="http://schemas.openxmlformats.org/officeDocument/2006/relationships/image" Target="../media/image17.svg"/><Relationship Id="rId23" Type="http://schemas.openxmlformats.org/officeDocument/2006/relationships/image" Target="../media/image13.svg"/><Relationship Id="rId28" Type="http://schemas.openxmlformats.org/officeDocument/2006/relationships/image" Target="../media/image25.png"/><Relationship Id="rId36" Type="http://schemas.openxmlformats.org/officeDocument/2006/relationships/image" Target="../media/image270.png"/><Relationship Id="rId49" Type="http://schemas.openxmlformats.org/officeDocument/2006/relationships/image" Target="../media/image32.png"/><Relationship Id="rId10" Type="http://schemas.openxmlformats.org/officeDocument/2006/relationships/slide" Target="slide3.xml"/><Relationship Id="rId19" Type="http://schemas.openxmlformats.org/officeDocument/2006/relationships/image" Target="../media/image9.svg"/><Relationship Id="rId31" Type="http://schemas.openxmlformats.org/officeDocument/2006/relationships/image" Target="../media/image26.png"/><Relationship Id="rId44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16.png"/><Relationship Id="rId22" Type="http://schemas.openxmlformats.org/officeDocument/2006/relationships/image" Target="../media/image12.png"/><Relationship Id="rId27" Type="http://schemas.openxmlformats.org/officeDocument/2006/relationships/image" Target="../media/image24.svg"/><Relationship Id="rId30" Type="http://schemas.openxmlformats.org/officeDocument/2006/relationships/image" Target="../media/image250.png"/><Relationship Id="rId35" Type="http://schemas.openxmlformats.org/officeDocument/2006/relationships/slide" Target="slide9.xml"/><Relationship Id="rId43" Type="http://schemas.openxmlformats.org/officeDocument/2006/relationships/image" Target="../media/image30.png"/><Relationship Id="rId48" Type="http://schemas.openxmlformats.org/officeDocument/2006/relationships/image" Target="../media/image310.png"/><Relationship Id="rId8" Type="http://schemas.openxmlformats.org/officeDocument/2006/relationships/image" Target="../media/image19.svg"/><Relationship Id="rId51" Type="http://schemas.openxmlformats.org/officeDocument/2006/relationships/image" Target="../media/image320.png"/><Relationship Id="rId3" Type="http://schemas.microsoft.com/office/2007/relationships/hdphoto" Target="../media/hdphoto2.wdp"/><Relationship Id="rId12" Type="http://schemas.openxmlformats.org/officeDocument/2006/relationships/image" Target="../media/image4.png"/><Relationship Id="rId17" Type="http://schemas.openxmlformats.org/officeDocument/2006/relationships/image" Target="../media/image7.svg"/><Relationship Id="rId25" Type="http://schemas.openxmlformats.org/officeDocument/2006/relationships/image" Target="../media/image15.svg"/><Relationship Id="rId33" Type="http://schemas.openxmlformats.org/officeDocument/2006/relationships/image" Target="../media/image260.png"/><Relationship Id="rId38" Type="http://schemas.openxmlformats.org/officeDocument/2006/relationships/slide" Target="slide11.xml"/><Relationship Id="rId46" Type="http://schemas.openxmlformats.org/officeDocument/2006/relationships/image" Target="../media/image31.png"/><Relationship Id="rId20" Type="http://schemas.openxmlformats.org/officeDocument/2006/relationships/image" Target="../media/image10.png"/><Relationship Id="rId41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8BB9-A635-E2E9-0189-8AAFA80B6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atue of a globe in front of a lake&#10;&#10;AI-generated content may be incorrect.">
            <a:extLst>
              <a:ext uri="{FF2B5EF4-FFF2-40B4-BE49-F238E27FC236}">
                <a16:creationId xmlns:a16="http://schemas.microsoft.com/office/drawing/2014/main" id="{741838F3-8EE0-5CCA-A074-55B285FE8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-86" r="8716" b="1820"/>
          <a:stretch/>
        </p:blipFill>
        <p:spPr>
          <a:xfrm>
            <a:off x="0" y="16727"/>
            <a:ext cx="12192000" cy="692423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>
                <a:extLst>
                  <a:ext uri="{FF2B5EF4-FFF2-40B4-BE49-F238E27FC236}">
                    <a16:creationId xmlns:a16="http://schemas.microsoft.com/office/drawing/2014/main" id="{A67712B8-262F-BDD2-23CA-9F93FC6BA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8875743"/>
                  </p:ext>
                </p:extLst>
              </p:nvPr>
            </p:nvGraphicFramePr>
            <p:xfrm>
              <a:off x="2466689" y="291233"/>
              <a:ext cx="2431240" cy="668590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31240" cy="6685908"/>
                    </a:xfrm>
                    <a:prstGeom prst="rect">
                      <a:avLst/>
                    </a:prstGeom>
                  </am3d:spPr>
                  <am3d:camera>
                    <am3d:pos x="0" y="0" z="52880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18" d="1000000"/>
                    <am3d:preTrans dx="3846" dy="-15878959" dz="38892"/>
                    <am3d:scale>
                      <am3d:sx n="1000000" d="1000000"/>
                      <am3d:sy n="1000000" d="1000000"/>
                      <am3d:sz n="1000000" d="1000000"/>
                    </am3d:scale>
                    <am3d:rot ax="493838" ay="65154" az="9431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117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>
                <a:extLst>
                  <a:ext uri="{FF2B5EF4-FFF2-40B4-BE49-F238E27FC236}">
                    <a16:creationId xmlns:a16="http://schemas.microsoft.com/office/drawing/2014/main" id="{A67712B8-262F-BDD2-23CA-9F93FC6BA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689" y="291233"/>
                <a:ext cx="2431240" cy="6685908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84933E21-1DD1-5222-D48D-686CB8ABE8BD}"/>
              </a:ext>
            </a:extLst>
          </p:cNvPr>
          <p:cNvSpPr/>
          <p:nvPr/>
        </p:nvSpPr>
        <p:spPr>
          <a:xfrm>
            <a:off x="1242350" y="1403891"/>
            <a:ext cx="1153748" cy="1153748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14300">
              <a:schemeClr val="bg1">
                <a:alpha val="98000"/>
              </a:schemeClr>
            </a:innerShdw>
            <a:reflection stA="98000" endPos="65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A904B-0C77-F3DF-1B01-05C8E6C3CD1F}"/>
              </a:ext>
            </a:extLst>
          </p:cNvPr>
          <p:cNvSpPr txBox="1"/>
          <p:nvPr/>
        </p:nvSpPr>
        <p:spPr>
          <a:xfrm>
            <a:off x="1677832" y="1581392"/>
            <a:ext cx="3533340" cy="21544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13400" dirty="0">
                <a:solidFill>
                  <a:schemeClr val="bg1"/>
                </a:solidFill>
                <a:latin typeface="Darker Grotesque semibold" pitchFamily="2" charset="0"/>
              </a:rPr>
              <a:t>Right</a:t>
            </a:r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05D9D8C9-BB9B-8DE2-FA0D-B3ACB32E64C1}"/>
              </a:ext>
            </a:extLst>
          </p:cNvPr>
          <p:cNvSpPr/>
          <p:nvPr/>
        </p:nvSpPr>
        <p:spPr>
          <a:xfrm>
            <a:off x="1211016" y="2557639"/>
            <a:ext cx="542619" cy="542619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Oval 25">
            <a:extLst>
              <a:ext uri="{FF2B5EF4-FFF2-40B4-BE49-F238E27FC236}">
                <a16:creationId xmlns:a16="http://schemas.microsoft.com/office/drawing/2014/main" id="{3340DBBF-18CD-89AE-BB65-F5E2090BB8CD}"/>
              </a:ext>
            </a:extLst>
          </p:cNvPr>
          <p:cNvSpPr/>
          <p:nvPr/>
        </p:nvSpPr>
        <p:spPr>
          <a:xfrm>
            <a:off x="971985" y="2293039"/>
            <a:ext cx="336602" cy="336602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786E0-4466-DFB6-D5AD-E9CAAC3DC653}"/>
              </a:ext>
            </a:extLst>
          </p:cNvPr>
          <p:cNvSpPr txBox="1"/>
          <p:nvPr/>
        </p:nvSpPr>
        <p:spPr>
          <a:xfrm>
            <a:off x="2330491" y="3214526"/>
            <a:ext cx="3501856" cy="1862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11500" i="1" dirty="0">
                <a:solidFill>
                  <a:schemeClr val="bg1"/>
                </a:solidFill>
                <a:latin typeface="Playfair Display" pitchFamily="2" charset="0"/>
              </a:rPr>
              <a:t>Hero</a:t>
            </a:r>
            <a:endParaRPr lang="en-IN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FC899C-F435-A2E7-2460-B24F0FF6A5EB}"/>
              </a:ext>
            </a:extLst>
          </p:cNvPr>
          <p:cNvGrpSpPr/>
          <p:nvPr/>
        </p:nvGrpSpPr>
        <p:grpSpPr>
          <a:xfrm>
            <a:off x="7439524" y="1980765"/>
            <a:ext cx="3510126" cy="3510126"/>
            <a:chOff x="7439524" y="1980765"/>
            <a:chExt cx="3510126" cy="3510126"/>
          </a:xfrm>
        </p:grpSpPr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BBFDFCD6-927B-B48C-78B7-999187A569AF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4" name="Oval 3">
              <a:extLst>
                <a:ext uri="{FF2B5EF4-FFF2-40B4-BE49-F238E27FC236}">
                  <a16:creationId xmlns:a16="http://schemas.microsoft.com/office/drawing/2014/main" id="{1A5C70C8-8B92-29C5-0ED2-32D1DF9E349E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5" name="Oval 4">
              <a:extLst>
                <a:ext uri="{FF2B5EF4-FFF2-40B4-BE49-F238E27FC236}">
                  <a16:creationId xmlns:a16="http://schemas.microsoft.com/office/drawing/2014/main" id="{27B97AFA-DBDC-E806-521B-4F80013F1AD9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2DE182BD-5C95-D192-C00E-5E97B3E7CC50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FCCADB01-AD5F-9468-3F0C-F7332B4D850B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8FEC33FE-BB45-E414-091D-F43D0AE36F29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1372C202-D3AB-A726-0842-A518548CDE78}"/>
                </a:ext>
              </a:extLst>
            </p:cNvPr>
            <p:cNvSpPr/>
            <p:nvPr/>
          </p:nvSpPr>
          <p:spPr>
            <a:xfrm>
              <a:off x="7439524" y="1980765"/>
              <a:ext cx="3510126" cy="3510126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55689-B4AA-03AF-7851-7BA9C7B3BBEE}"/>
              </a:ext>
            </a:extLst>
          </p:cNvPr>
          <p:cNvGrpSpPr/>
          <p:nvPr/>
        </p:nvGrpSpPr>
        <p:grpSpPr>
          <a:xfrm>
            <a:off x="7125595" y="3478843"/>
            <a:ext cx="615575" cy="615575"/>
            <a:chOff x="1797256" y="1524946"/>
            <a:chExt cx="615575" cy="615575"/>
          </a:xfrm>
        </p:grpSpPr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D22F341F-E688-1119-0BC4-B53DBB8EEA62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47EA1A9-C838-8496-009A-A5B03103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80A535-8740-EA71-55BE-BF7B20BEA906}"/>
              </a:ext>
            </a:extLst>
          </p:cNvPr>
          <p:cNvGrpSpPr/>
          <p:nvPr/>
        </p:nvGrpSpPr>
        <p:grpSpPr>
          <a:xfrm>
            <a:off x="7590709" y="2156633"/>
            <a:ext cx="615575" cy="615575"/>
            <a:chOff x="1797256" y="1524946"/>
            <a:chExt cx="615575" cy="615575"/>
          </a:xfrm>
        </p:grpSpPr>
        <p:sp useBgFill="1">
          <p:nvSpPr>
            <p:cNvPr id="30" name="Oval 29">
              <a:extLst>
                <a:ext uri="{FF2B5EF4-FFF2-40B4-BE49-F238E27FC236}">
                  <a16:creationId xmlns:a16="http://schemas.microsoft.com/office/drawing/2014/main" id="{34D11C54-EF5C-B0BA-A9D1-078CA50A8186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16E3F33-00D8-225C-4780-6618A89A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7B4D1E-3691-8226-4EA0-DE03D7D419C9}"/>
              </a:ext>
            </a:extLst>
          </p:cNvPr>
          <p:cNvGrpSpPr/>
          <p:nvPr/>
        </p:nvGrpSpPr>
        <p:grpSpPr>
          <a:xfrm>
            <a:off x="8886799" y="1640562"/>
            <a:ext cx="615575" cy="615575"/>
            <a:chOff x="1797256" y="1524946"/>
            <a:chExt cx="615575" cy="615575"/>
          </a:xfrm>
        </p:grpSpPr>
        <p:sp useBgFill="1">
          <p:nvSpPr>
            <p:cNvPr id="33" name="Oval 32">
              <a:extLst>
                <a:ext uri="{FF2B5EF4-FFF2-40B4-BE49-F238E27FC236}">
                  <a16:creationId xmlns:a16="http://schemas.microsoft.com/office/drawing/2014/main" id="{D7B5AD5C-1312-F9D8-F733-E2A79C392290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17945EF-427F-D9BB-34C7-D4102F80C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257090-0367-F4D7-1125-2D4088507B7F}"/>
              </a:ext>
            </a:extLst>
          </p:cNvPr>
          <p:cNvGrpSpPr/>
          <p:nvPr/>
        </p:nvGrpSpPr>
        <p:grpSpPr>
          <a:xfrm>
            <a:off x="10334075" y="2321853"/>
            <a:ext cx="615575" cy="615575"/>
            <a:chOff x="1797256" y="1524946"/>
            <a:chExt cx="615575" cy="615575"/>
          </a:xfrm>
        </p:grpSpPr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C37741FA-59C2-40F3-19C0-2782AD864FE8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E4F9CA6-D16B-E9BA-974F-7A0E7C44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E39E38-295A-7A7B-AEC6-5DE9506E44C8}"/>
              </a:ext>
            </a:extLst>
          </p:cNvPr>
          <p:cNvGrpSpPr/>
          <p:nvPr/>
        </p:nvGrpSpPr>
        <p:grpSpPr>
          <a:xfrm>
            <a:off x="10526830" y="4028333"/>
            <a:ext cx="615575" cy="615575"/>
            <a:chOff x="1797256" y="1524946"/>
            <a:chExt cx="615575" cy="615575"/>
          </a:xfrm>
        </p:grpSpPr>
        <p:sp useBgFill="1">
          <p:nvSpPr>
            <p:cNvPr id="39" name="Oval 38">
              <a:extLst>
                <a:ext uri="{FF2B5EF4-FFF2-40B4-BE49-F238E27FC236}">
                  <a16:creationId xmlns:a16="http://schemas.microsoft.com/office/drawing/2014/main" id="{05ADEA20-EC8B-1948-D8AB-FC168F392393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7FE69FB-3BF0-DB4F-FA38-1CDA0600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65B784-E4A3-4F65-F1AB-3F5610883D01}"/>
              </a:ext>
            </a:extLst>
          </p:cNvPr>
          <p:cNvGrpSpPr/>
          <p:nvPr/>
        </p:nvGrpSpPr>
        <p:grpSpPr>
          <a:xfrm>
            <a:off x="9194586" y="5175637"/>
            <a:ext cx="615575" cy="615575"/>
            <a:chOff x="1797256" y="1524946"/>
            <a:chExt cx="615575" cy="615575"/>
          </a:xfrm>
        </p:grpSpPr>
        <p:sp useBgFill="1">
          <p:nvSpPr>
            <p:cNvPr id="42" name="Oval 41">
              <a:extLst>
                <a:ext uri="{FF2B5EF4-FFF2-40B4-BE49-F238E27FC236}">
                  <a16:creationId xmlns:a16="http://schemas.microsoft.com/office/drawing/2014/main" id="{2A5A92D0-7384-A072-5927-8FE69136A69C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1E88A78-5D57-1C36-9F3F-2D4042F5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6E9D95-9792-7460-244D-DB6402F94849}"/>
              </a:ext>
            </a:extLst>
          </p:cNvPr>
          <p:cNvGrpSpPr/>
          <p:nvPr/>
        </p:nvGrpSpPr>
        <p:grpSpPr>
          <a:xfrm>
            <a:off x="7701480" y="4752973"/>
            <a:ext cx="615575" cy="615575"/>
            <a:chOff x="1797256" y="1524946"/>
            <a:chExt cx="615575" cy="615575"/>
          </a:xfrm>
        </p:grpSpPr>
        <p:sp useBgFill="1">
          <p:nvSpPr>
            <p:cNvPr id="45" name="Oval 44">
              <a:extLst>
                <a:ext uri="{FF2B5EF4-FFF2-40B4-BE49-F238E27FC236}">
                  <a16:creationId xmlns:a16="http://schemas.microsoft.com/office/drawing/2014/main" id="{F9FB1657-C52D-18B5-6A62-04653A3D77B4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F1C0C4F-CAC4-D4F4-C88A-F6DA78EB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2314B5-4DBA-3E46-CD8C-4D03F8698EDA}"/>
              </a:ext>
            </a:extLst>
          </p:cNvPr>
          <p:cNvGrpSpPr/>
          <p:nvPr/>
        </p:nvGrpSpPr>
        <p:grpSpPr>
          <a:xfrm>
            <a:off x="8861660" y="3417961"/>
            <a:ext cx="615575" cy="615575"/>
            <a:chOff x="1797256" y="1524946"/>
            <a:chExt cx="615575" cy="615575"/>
          </a:xfrm>
        </p:grpSpPr>
        <p:sp useBgFill="1">
          <p:nvSpPr>
            <p:cNvPr id="48" name="Oval 47">
              <a:extLst>
                <a:ext uri="{FF2B5EF4-FFF2-40B4-BE49-F238E27FC236}">
                  <a16:creationId xmlns:a16="http://schemas.microsoft.com/office/drawing/2014/main" id="{572BBECA-E6D0-12E0-6705-9A9405098351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C86BB06F-2F12-0E36-A05A-38BFEE63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2296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81A08-01E8-5D35-D495-75CD40B2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0B0D4C-82BA-E0DC-53BA-CD7D9BB58F20}"/>
              </a:ext>
            </a:extLst>
          </p:cNvPr>
          <p:cNvSpPr txBox="1"/>
          <p:nvPr/>
        </p:nvSpPr>
        <p:spPr>
          <a:xfrm>
            <a:off x="349356" y="291641"/>
            <a:ext cx="81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Visual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830CF-86FC-C740-C12A-5B5CBBC4F379}"/>
              </a:ext>
            </a:extLst>
          </p:cNvPr>
          <p:cNvSpPr txBox="1"/>
          <p:nvPr/>
        </p:nvSpPr>
        <p:spPr>
          <a:xfrm>
            <a:off x="845571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5E09F-ECC7-DDA8-EB01-D09874455019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">
            <a:extLst>
              <a:ext uri="{FF2B5EF4-FFF2-40B4-BE49-F238E27FC236}">
                <a16:creationId xmlns:a16="http://schemas.microsoft.com/office/drawing/2014/main" id="{125085D3-3A55-4701-CDC3-22AD2C7EB384}"/>
              </a:ext>
            </a:extLst>
          </p:cNvPr>
          <p:cNvGrpSpPr/>
          <p:nvPr/>
        </p:nvGrpSpPr>
        <p:grpSpPr>
          <a:xfrm>
            <a:off x="1565983" y="1104644"/>
            <a:ext cx="1023064" cy="3048428"/>
            <a:chOff x="0" y="0"/>
            <a:chExt cx="1908556" cy="568693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91C8465-C550-C5FD-8F26-F8D8376BF8DB}"/>
                </a:ext>
              </a:extLst>
            </p:cNvPr>
            <p:cNvSpPr/>
            <p:nvPr/>
          </p:nvSpPr>
          <p:spPr>
            <a:xfrm>
              <a:off x="0" y="0"/>
              <a:ext cx="1908556" cy="5686933"/>
            </a:xfrm>
            <a:custGeom>
              <a:avLst/>
              <a:gdLst/>
              <a:ahLst/>
              <a:cxnLst/>
              <a:rect l="l" t="t" r="r" b="b"/>
              <a:pathLst>
                <a:path w="1908556" h="5686933">
                  <a:moveTo>
                    <a:pt x="703961" y="5686933"/>
                  </a:moveTo>
                  <a:lnTo>
                    <a:pt x="703961" y="1307973"/>
                  </a:lnTo>
                  <a:cubicBezTo>
                    <a:pt x="626491" y="1400556"/>
                    <a:pt x="519938" y="1475359"/>
                    <a:pt x="384302" y="1532382"/>
                  </a:cubicBezTo>
                  <a:cubicBezTo>
                    <a:pt x="248666" y="1589405"/>
                    <a:pt x="120523" y="1617980"/>
                    <a:pt x="0" y="1617980"/>
                  </a:cubicBezTo>
                  <a:lnTo>
                    <a:pt x="0" y="710438"/>
                  </a:lnTo>
                  <a:cubicBezTo>
                    <a:pt x="114046" y="693293"/>
                    <a:pt x="236855" y="656082"/>
                    <a:pt x="368173" y="599059"/>
                  </a:cubicBezTo>
                  <a:cubicBezTo>
                    <a:pt x="499491" y="542036"/>
                    <a:pt x="621665" y="463423"/>
                    <a:pt x="734695" y="363347"/>
                  </a:cubicBezTo>
                  <a:cubicBezTo>
                    <a:pt x="847725" y="263144"/>
                    <a:pt x="934339" y="142113"/>
                    <a:pt x="994664" y="0"/>
                  </a:cubicBezTo>
                  <a:lnTo>
                    <a:pt x="1908556" y="0"/>
                  </a:lnTo>
                  <a:lnTo>
                    <a:pt x="1908556" y="5686933"/>
                  </a:lnTo>
                  <a:lnTo>
                    <a:pt x="703961" y="5686933"/>
                  </a:lnTo>
                  <a:close/>
                </a:path>
              </a:pathLst>
            </a:custGeom>
            <a:blipFill>
              <a:blip r:embed="rId2"/>
              <a:stretch>
                <a:fillRect l="-211377" r="-21137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7C251B8E-A3CF-DE06-1365-B6CAEC43E05B}"/>
              </a:ext>
            </a:extLst>
          </p:cNvPr>
          <p:cNvGrpSpPr/>
          <p:nvPr/>
        </p:nvGrpSpPr>
        <p:grpSpPr>
          <a:xfrm>
            <a:off x="3549914" y="1104644"/>
            <a:ext cx="1813109" cy="3158243"/>
            <a:chOff x="0" y="0"/>
            <a:chExt cx="1958340" cy="341122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67EBDF1-9C58-B2FA-1048-42A1DF21B4C7}"/>
                </a:ext>
              </a:extLst>
            </p:cNvPr>
            <p:cNvSpPr/>
            <p:nvPr/>
          </p:nvSpPr>
          <p:spPr>
            <a:xfrm>
              <a:off x="0" y="0"/>
              <a:ext cx="1958340" cy="3411220"/>
            </a:xfrm>
            <a:custGeom>
              <a:avLst/>
              <a:gdLst/>
              <a:ahLst/>
              <a:cxnLst/>
              <a:rect l="l" t="t" r="r" b="b"/>
              <a:pathLst>
                <a:path w="1958340" h="3411220">
                  <a:moveTo>
                    <a:pt x="999490" y="2647950"/>
                  </a:moveTo>
                  <a:cubicBezTo>
                    <a:pt x="1065530" y="2567940"/>
                    <a:pt x="1136650" y="2482850"/>
                    <a:pt x="1214120" y="2392680"/>
                  </a:cubicBezTo>
                  <a:cubicBezTo>
                    <a:pt x="1292860" y="2299970"/>
                    <a:pt x="1375410" y="2199640"/>
                    <a:pt x="1459230" y="2092960"/>
                  </a:cubicBezTo>
                  <a:cubicBezTo>
                    <a:pt x="1545590" y="1983740"/>
                    <a:pt x="1624330" y="1868170"/>
                    <a:pt x="1695450" y="1746250"/>
                  </a:cubicBezTo>
                  <a:cubicBezTo>
                    <a:pt x="1767840" y="1623060"/>
                    <a:pt x="1827530" y="1492250"/>
                    <a:pt x="1873250" y="1357630"/>
                  </a:cubicBezTo>
                  <a:cubicBezTo>
                    <a:pt x="1921510" y="1219200"/>
                    <a:pt x="1945640" y="1071880"/>
                    <a:pt x="1945640" y="922020"/>
                  </a:cubicBezTo>
                  <a:cubicBezTo>
                    <a:pt x="1945640" y="764540"/>
                    <a:pt x="1921510" y="624840"/>
                    <a:pt x="1873250" y="509270"/>
                  </a:cubicBezTo>
                  <a:cubicBezTo>
                    <a:pt x="1824990" y="392430"/>
                    <a:pt x="1756410" y="293370"/>
                    <a:pt x="1671320" y="217170"/>
                  </a:cubicBezTo>
                  <a:cubicBezTo>
                    <a:pt x="1586230" y="143510"/>
                    <a:pt x="1485900" y="87630"/>
                    <a:pt x="1371600" y="52070"/>
                  </a:cubicBezTo>
                  <a:cubicBezTo>
                    <a:pt x="1261110" y="17780"/>
                    <a:pt x="1144270" y="0"/>
                    <a:pt x="1021080" y="0"/>
                  </a:cubicBezTo>
                  <a:cubicBezTo>
                    <a:pt x="891540" y="0"/>
                    <a:pt x="765810" y="20320"/>
                    <a:pt x="647700" y="59690"/>
                  </a:cubicBezTo>
                  <a:cubicBezTo>
                    <a:pt x="527050" y="100330"/>
                    <a:pt x="417830" y="165100"/>
                    <a:pt x="325120" y="252730"/>
                  </a:cubicBezTo>
                  <a:cubicBezTo>
                    <a:pt x="232410" y="340360"/>
                    <a:pt x="158750" y="453390"/>
                    <a:pt x="105410" y="586740"/>
                  </a:cubicBezTo>
                  <a:cubicBezTo>
                    <a:pt x="52070" y="720090"/>
                    <a:pt x="25400" y="878840"/>
                    <a:pt x="25400" y="1060450"/>
                  </a:cubicBezTo>
                  <a:cubicBezTo>
                    <a:pt x="25400" y="1122680"/>
                    <a:pt x="27940" y="1169670"/>
                    <a:pt x="33020" y="1206500"/>
                  </a:cubicBezTo>
                  <a:cubicBezTo>
                    <a:pt x="34290" y="1226820"/>
                    <a:pt x="36830" y="1247140"/>
                    <a:pt x="40640" y="1264920"/>
                  </a:cubicBezTo>
                  <a:lnTo>
                    <a:pt x="57150" y="1352550"/>
                  </a:lnTo>
                  <a:lnTo>
                    <a:pt x="800100" y="1352550"/>
                  </a:lnTo>
                  <a:lnTo>
                    <a:pt x="800100" y="1055370"/>
                  </a:lnTo>
                  <a:cubicBezTo>
                    <a:pt x="800100" y="998220"/>
                    <a:pt x="805180" y="943610"/>
                    <a:pt x="814070" y="892810"/>
                  </a:cubicBezTo>
                  <a:cubicBezTo>
                    <a:pt x="822960" y="847090"/>
                    <a:pt x="836930" y="807720"/>
                    <a:pt x="854710" y="774700"/>
                  </a:cubicBezTo>
                  <a:cubicBezTo>
                    <a:pt x="871220" y="745490"/>
                    <a:pt x="891540" y="723900"/>
                    <a:pt x="915670" y="707390"/>
                  </a:cubicBezTo>
                  <a:cubicBezTo>
                    <a:pt x="937260" y="693420"/>
                    <a:pt x="962660" y="687070"/>
                    <a:pt x="996950" y="687070"/>
                  </a:cubicBezTo>
                  <a:cubicBezTo>
                    <a:pt x="1031240" y="687070"/>
                    <a:pt x="1059180" y="693420"/>
                    <a:pt x="1078230" y="703580"/>
                  </a:cubicBezTo>
                  <a:cubicBezTo>
                    <a:pt x="1099820" y="716280"/>
                    <a:pt x="1116330" y="731520"/>
                    <a:pt x="1127760" y="750570"/>
                  </a:cubicBezTo>
                  <a:cubicBezTo>
                    <a:pt x="1141730" y="773430"/>
                    <a:pt x="1151890" y="798830"/>
                    <a:pt x="1158240" y="825500"/>
                  </a:cubicBezTo>
                  <a:cubicBezTo>
                    <a:pt x="1165860" y="857250"/>
                    <a:pt x="1168400" y="887730"/>
                    <a:pt x="1168400" y="916940"/>
                  </a:cubicBezTo>
                  <a:cubicBezTo>
                    <a:pt x="1168400" y="1010920"/>
                    <a:pt x="1153160" y="1102360"/>
                    <a:pt x="1123950" y="1184910"/>
                  </a:cubicBezTo>
                  <a:cubicBezTo>
                    <a:pt x="1093470" y="1272540"/>
                    <a:pt x="1052830" y="1357630"/>
                    <a:pt x="1002030" y="1440180"/>
                  </a:cubicBezTo>
                  <a:cubicBezTo>
                    <a:pt x="952500" y="1526540"/>
                    <a:pt x="892810" y="1609090"/>
                    <a:pt x="825500" y="1689100"/>
                  </a:cubicBezTo>
                  <a:cubicBezTo>
                    <a:pt x="756920" y="1771650"/>
                    <a:pt x="684530" y="1856740"/>
                    <a:pt x="612140" y="1939290"/>
                  </a:cubicBezTo>
                  <a:cubicBezTo>
                    <a:pt x="537210" y="2024380"/>
                    <a:pt x="463550" y="2113280"/>
                    <a:pt x="393700" y="2200910"/>
                  </a:cubicBezTo>
                  <a:cubicBezTo>
                    <a:pt x="320040" y="2292350"/>
                    <a:pt x="254000" y="2390140"/>
                    <a:pt x="196850" y="2490470"/>
                  </a:cubicBezTo>
                  <a:cubicBezTo>
                    <a:pt x="138430" y="2593340"/>
                    <a:pt x="90170" y="2702560"/>
                    <a:pt x="55880" y="2816860"/>
                  </a:cubicBezTo>
                  <a:cubicBezTo>
                    <a:pt x="19050" y="2934970"/>
                    <a:pt x="0" y="3061970"/>
                    <a:pt x="0" y="3194050"/>
                  </a:cubicBezTo>
                  <a:lnTo>
                    <a:pt x="0" y="3411220"/>
                  </a:lnTo>
                  <a:lnTo>
                    <a:pt x="1958340" y="3411220"/>
                  </a:lnTo>
                  <a:lnTo>
                    <a:pt x="1958340" y="2683510"/>
                  </a:lnTo>
                  <a:lnTo>
                    <a:pt x="971550" y="2683510"/>
                  </a:lnTo>
                  <a:cubicBezTo>
                    <a:pt x="980440" y="2672080"/>
                    <a:pt x="989330" y="2660650"/>
                    <a:pt x="999490" y="2647950"/>
                  </a:cubicBezTo>
                  <a:close/>
                </a:path>
              </a:pathLst>
            </a:custGeom>
            <a:blipFill>
              <a:blip r:embed="rId3"/>
              <a:stretch>
                <a:fillRect l="-102797" r="-1027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3308105-392C-95BD-8726-6EE211C25008}"/>
              </a:ext>
            </a:extLst>
          </p:cNvPr>
          <p:cNvGrpSpPr/>
          <p:nvPr/>
        </p:nvGrpSpPr>
        <p:grpSpPr>
          <a:xfrm>
            <a:off x="6106831" y="1104644"/>
            <a:ext cx="1924671" cy="3344590"/>
            <a:chOff x="0" y="0"/>
            <a:chExt cx="1995170" cy="34671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EC9DE05-AC86-2AEC-02E0-A10CFB6C7FE0}"/>
                </a:ext>
              </a:extLst>
            </p:cNvPr>
            <p:cNvSpPr/>
            <p:nvPr/>
          </p:nvSpPr>
          <p:spPr>
            <a:xfrm>
              <a:off x="0" y="0"/>
              <a:ext cx="1995170" cy="3467100"/>
            </a:xfrm>
            <a:custGeom>
              <a:avLst/>
              <a:gdLst/>
              <a:ahLst/>
              <a:cxnLst/>
              <a:rect l="l" t="t" r="r" b="b"/>
              <a:pathLst>
                <a:path w="1995170" h="3467100">
                  <a:moveTo>
                    <a:pt x="1851660" y="1901190"/>
                  </a:moveTo>
                  <a:cubicBezTo>
                    <a:pt x="1805940" y="1827530"/>
                    <a:pt x="1750060" y="1762760"/>
                    <a:pt x="1685290" y="1711960"/>
                  </a:cubicBezTo>
                  <a:cubicBezTo>
                    <a:pt x="1667510" y="1697990"/>
                    <a:pt x="1649730" y="1685290"/>
                    <a:pt x="1631950" y="1672590"/>
                  </a:cubicBezTo>
                  <a:cubicBezTo>
                    <a:pt x="1644650" y="1662430"/>
                    <a:pt x="1657350" y="1652270"/>
                    <a:pt x="1668780" y="1640840"/>
                  </a:cubicBezTo>
                  <a:cubicBezTo>
                    <a:pt x="1724660" y="1591310"/>
                    <a:pt x="1774190" y="1532890"/>
                    <a:pt x="1813560" y="1466850"/>
                  </a:cubicBezTo>
                  <a:cubicBezTo>
                    <a:pt x="1852930" y="1402080"/>
                    <a:pt x="1884680" y="1328420"/>
                    <a:pt x="1907540" y="1245870"/>
                  </a:cubicBezTo>
                  <a:cubicBezTo>
                    <a:pt x="1930400" y="1164590"/>
                    <a:pt x="1941830" y="1071880"/>
                    <a:pt x="1941830" y="970280"/>
                  </a:cubicBezTo>
                  <a:cubicBezTo>
                    <a:pt x="1941830" y="817880"/>
                    <a:pt x="1918970" y="680720"/>
                    <a:pt x="1874520" y="561340"/>
                  </a:cubicBezTo>
                  <a:cubicBezTo>
                    <a:pt x="1828800" y="439420"/>
                    <a:pt x="1762760" y="336550"/>
                    <a:pt x="1677670" y="252730"/>
                  </a:cubicBezTo>
                  <a:cubicBezTo>
                    <a:pt x="1592580" y="168910"/>
                    <a:pt x="1490980" y="105410"/>
                    <a:pt x="1374140" y="62230"/>
                  </a:cubicBezTo>
                  <a:cubicBezTo>
                    <a:pt x="1259840" y="20320"/>
                    <a:pt x="1132840" y="0"/>
                    <a:pt x="994410" y="0"/>
                  </a:cubicBezTo>
                  <a:cubicBezTo>
                    <a:pt x="862330" y="0"/>
                    <a:pt x="735330" y="22860"/>
                    <a:pt x="621030" y="68580"/>
                  </a:cubicBezTo>
                  <a:cubicBezTo>
                    <a:pt x="504190" y="115570"/>
                    <a:pt x="403860" y="181610"/>
                    <a:pt x="320040" y="267970"/>
                  </a:cubicBezTo>
                  <a:cubicBezTo>
                    <a:pt x="234950" y="353060"/>
                    <a:pt x="170180" y="457200"/>
                    <a:pt x="123190" y="576580"/>
                  </a:cubicBezTo>
                  <a:cubicBezTo>
                    <a:pt x="77470" y="694690"/>
                    <a:pt x="54610" y="826770"/>
                    <a:pt x="54610" y="971550"/>
                  </a:cubicBezTo>
                  <a:lnTo>
                    <a:pt x="54610" y="1206500"/>
                  </a:lnTo>
                  <a:lnTo>
                    <a:pt x="825500" y="1206500"/>
                  </a:lnTo>
                  <a:lnTo>
                    <a:pt x="825500" y="1010920"/>
                  </a:lnTo>
                  <a:cubicBezTo>
                    <a:pt x="825500" y="854710"/>
                    <a:pt x="855980" y="778510"/>
                    <a:pt x="881380" y="740410"/>
                  </a:cubicBezTo>
                  <a:cubicBezTo>
                    <a:pt x="910590" y="697230"/>
                    <a:pt x="946150" y="678180"/>
                    <a:pt x="1002030" y="678180"/>
                  </a:cubicBezTo>
                  <a:cubicBezTo>
                    <a:pt x="1054100" y="678180"/>
                    <a:pt x="1090930" y="695960"/>
                    <a:pt x="1120140" y="735330"/>
                  </a:cubicBezTo>
                  <a:cubicBezTo>
                    <a:pt x="1144270" y="768350"/>
                    <a:pt x="1173480" y="839470"/>
                    <a:pt x="1173480" y="993140"/>
                  </a:cubicBezTo>
                  <a:cubicBezTo>
                    <a:pt x="1173480" y="1064260"/>
                    <a:pt x="1167130" y="1126490"/>
                    <a:pt x="1153160" y="1178560"/>
                  </a:cubicBezTo>
                  <a:cubicBezTo>
                    <a:pt x="1140460" y="1228090"/>
                    <a:pt x="1123950" y="1267460"/>
                    <a:pt x="1103630" y="1297940"/>
                  </a:cubicBezTo>
                  <a:cubicBezTo>
                    <a:pt x="1087120" y="1323340"/>
                    <a:pt x="1068070" y="1342390"/>
                    <a:pt x="1046480" y="1353820"/>
                  </a:cubicBezTo>
                  <a:cubicBezTo>
                    <a:pt x="1026160" y="1365250"/>
                    <a:pt x="1004570" y="1370330"/>
                    <a:pt x="980440" y="1370330"/>
                  </a:cubicBezTo>
                  <a:lnTo>
                    <a:pt x="715010" y="1370330"/>
                  </a:lnTo>
                  <a:lnTo>
                    <a:pt x="715010" y="2048510"/>
                  </a:lnTo>
                  <a:lnTo>
                    <a:pt x="970280" y="2048510"/>
                  </a:lnTo>
                  <a:cubicBezTo>
                    <a:pt x="1005840" y="2048510"/>
                    <a:pt x="1040130" y="2053590"/>
                    <a:pt x="1071880" y="2065020"/>
                  </a:cubicBezTo>
                  <a:cubicBezTo>
                    <a:pt x="1098550" y="2073910"/>
                    <a:pt x="1122680" y="2090420"/>
                    <a:pt x="1144270" y="2113280"/>
                  </a:cubicBezTo>
                  <a:cubicBezTo>
                    <a:pt x="1167130" y="2137410"/>
                    <a:pt x="1186180" y="2174240"/>
                    <a:pt x="1200150" y="2222500"/>
                  </a:cubicBezTo>
                  <a:cubicBezTo>
                    <a:pt x="1216660" y="2275840"/>
                    <a:pt x="1224280" y="2346960"/>
                    <a:pt x="1224280" y="2434590"/>
                  </a:cubicBezTo>
                  <a:cubicBezTo>
                    <a:pt x="1224280" y="2564130"/>
                    <a:pt x="1201420" y="2661920"/>
                    <a:pt x="1156970" y="2716530"/>
                  </a:cubicBezTo>
                  <a:cubicBezTo>
                    <a:pt x="1117600" y="2766060"/>
                    <a:pt x="1066800" y="2788920"/>
                    <a:pt x="1000760" y="2788920"/>
                  </a:cubicBezTo>
                  <a:cubicBezTo>
                    <a:pt x="900430" y="2788920"/>
                    <a:pt x="858520" y="2745740"/>
                    <a:pt x="835660" y="2713990"/>
                  </a:cubicBezTo>
                  <a:cubicBezTo>
                    <a:pt x="792480" y="2651760"/>
                    <a:pt x="770890" y="2556510"/>
                    <a:pt x="770890" y="2430780"/>
                  </a:cubicBezTo>
                  <a:lnTo>
                    <a:pt x="770890" y="2226310"/>
                  </a:lnTo>
                  <a:lnTo>
                    <a:pt x="0" y="2226310"/>
                  </a:lnTo>
                  <a:lnTo>
                    <a:pt x="0" y="2416810"/>
                  </a:lnTo>
                  <a:cubicBezTo>
                    <a:pt x="0" y="2571750"/>
                    <a:pt x="21590" y="2713990"/>
                    <a:pt x="66040" y="2840990"/>
                  </a:cubicBezTo>
                  <a:cubicBezTo>
                    <a:pt x="110490" y="2970530"/>
                    <a:pt x="176530" y="3083560"/>
                    <a:pt x="262890" y="3176270"/>
                  </a:cubicBezTo>
                  <a:cubicBezTo>
                    <a:pt x="349250" y="3270250"/>
                    <a:pt x="457200" y="3342640"/>
                    <a:pt x="584200" y="3393440"/>
                  </a:cubicBezTo>
                  <a:cubicBezTo>
                    <a:pt x="707390" y="3441700"/>
                    <a:pt x="850900" y="3467100"/>
                    <a:pt x="1009650" y="3467100"/>
                  </a:cubicBezTo>
                  <a:cubicBezTo>
                    <a:pt x="1150620" y="3467100"/>
                    <a:pt x="1282700" y="3444240"/>
                    <a:pt x="1402080" y="3398520"/>
                  </a:cubicBezTo>
                  <a:cubicBezTo>
                    <a:pt x="1524000" y="3352800"/>
                    <a:pt x="1629410" y="3284220"/>
                    <a:pt x="1717040" y="3196590"/>
                  </a:cubicBezTo>
                  <a:cubicBezTo>
                    <a:pt x="1804670" y="3108960"/>
                    <a:pt x="1873250" y="3001010"/>
                    <a:pt x="1922780" y="2876550"/>
                  </a:cubicBezTo>
                  <a:cubicBezTo>
                    <a:pt x="1971040" y="2753360"/>
                    <a:pt x="1995170" y="2613660"/>
                    <a:pt x="1995170" y="2461260"/>
                  </a:cubicBezTo>
                  <a:cubicBezTo>
                    <a:pt x="1995170" y="2348230"/>
                    <a:pt x="1982470" y="2244090"/>
                    <a:pt x="1958340" y="2151380"/>
                  </a:cubicBezTo>
                  <a:cubicBezTo>
                    <a:pt x="1932940" y="2058670"/>
                    <a:pt x="1897380" y="1973580"/>
                    <a:pt x="1851660" y="1901190"/>
                  </a:cubicBezTo>
                  <a:close/>
                </a:path>
              </a:pathLst>
            </a:custGeom>
            <a:blipFill>
              <a:blip r:embed="rId4"/>
              <a:stretch>
                <a:fillRect t="-478" b="-4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74F0BC6A-B40D-FCD1-A38D-8A8BC970CE6B}"/>
              </a:ext>
            </a:extLst>
          </p:cNvPr>
          <p:cNvGrpSpPr/>
          <p:nvPr/>
        </p:nvGrpSpPr>
        <p:grpSpPr>
          <a:xfrm>
            <a:off x="8775310" y="1104644"/>
            <a:ext cx="1850707" cy="3344591"/>
            <a:chOff x="0" y="0"/>
            <a:chExt cx="3148584" cy="569010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A33036-A0CA-E129-F77D-5032A917D497}"/>
                </a:ext>
              </a:extLst>
            </p:cNvPr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blipFill>
              <a:blip r:embed="rId5"/>
              <a:stretch>
                <a:fillRect l="-108525" r="-10852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6AC078-289B-B934-AA72-D37BE3D40535}"/>
              </a:ext>
            </a:extLst>
          </p:cNvPr>
          <p:cNvSpPr txBox="1"/>
          <p:nvPr/>
        </p:nvSpPr>
        <p:spPr>
          <a:xfrm>
            <a:off x="845571" y="5061948"/>
            <a:ext cx="253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arker Grotesque SemiBold" pitchFamily="2" charset="0"/>
              </a:rPr>
              <a:t>Vibrant, cartoon-inspired art style</a:t>
            </a:r>
            <a:endParaRPr lang="en-IN" dirty="0">
              <a:solidFill>
                <a:schemeClr val="bg1"/>
              </a:solidFill>
              <a:latin typeface="Darker Grotesque SemiBold" pitchFamily="2" charset="0"/>
              <a:ea typeface="DengXian" panose="020B0503020204020204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6FB45-83C7-8059-5B0A-C23E6D263467}"/>
              </a:ext>
            </a:extLst>
          </p:cNvPr>
          <p:cNvSpPr txBox="1"/>
          <p:nvPr/>
        </p:nvSpPr>
        <p:spPr>
          <a:xfrm>
            <a:off x="3180080" y="5059527"/>
            <a:ext cx="231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Darker Grotesque SemiBold" pitchFamily="2" charset="0"/>
              </a:rPr>
              <a:t>Colorful, welcoming environments designed for kids</a:t>
            </a:r>
            <a:endParaRPr lang="en-IN" dirty="0">
              <a:solidFill>
                <a:schemeClr val="bg1"/>
              </a:solidFill>
              <a:latin typeface="Darker Grotesque SemiBold" pitchFamily="2" charset="0"/>
              <a:ea typeface="DengXian" panose="020B0503020204020204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E81EFF-D13B-7CAF-6AEF-87F3C6EC304B}"/>
              </a:ext>
            </a:extLst>
          </p:cNvPr>
          <p:cNvSpPr txBox="1"/>
          <p:nvPr/>
        </p:nvSpPr>
        <p:spPr>
          <a:xfrm>
            <a:off x="5800358" y="5059527"/>
            <a:ext cx="253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Darker Grotesque SemiBold" pitchFamily="2" charset="0"/>
              </a:rPr>
              <a:t>Talking animal characters with expressive animations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E69AB-654D-79D5-381F-E60F300F0A2E}"/>
              </a:ext>
            </a:extLst>
          </p:cNvPr>
          <p:cNvSpPr txBox="1"/>
          <p:nvPr/>
        </p:nvSpPr>
        <p:spPr>
          <a:xfrm>
            <a:off x="8431855" y="5059526"/>
            <a:ext cx="253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Darker Grotesque SemiBold" pitchFamily="2" charset="0"/>
              </a:rPr>
              <a:t>Friendly atmosphere to foster a safe, engaging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5378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80890-6391-C17A-574C-9AE67E22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5D7BA-56E0-F304-E4B5-3BF7110485F1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DDC14-7006-BBEB-2842-2309682A412C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373687-ABFE-549C-4307-B1D971E84506}"/>
              </a:ext>
            </a:extLst>
          </p:cNvPr>
          <p:cNvCxnSpPr>
            <a:cxnSpLocks/>
          </p:cNvCxnSpPr>
          <p:nvPr/>
        </p:nvCxnSpPr>
        <p:spPr>
          <a:xfrm>
            <a:off x="292667" y="7855945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BC181F-A071-AB3E-12CE-F9988EE0C046}"/>
              </a:ext>
            </a:extLst>
          </p:cNvPr>
          <p:cNvSpPr txBox="1"/>
          <p:nvPr/>
        </p:nvSpPr>
        <p:spPr>
          <a:xfrm>
            <a:off x="789194" y="8331397"/>
            <a:ext cx="10319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6E6E6"/>
                </a:solidFill>
              </a:rPr>
              <a:t>One day, Aavi walks out of school and visits the city park. There he meets a superhero named Right Hero. The hero challenges him to complete quests to earn the title of the next Right Hero. Each quest involves understanding and defending children's rights.</a:t>
            </a:r>
          </a:p>
        </p:txBody>
      </p:sp>
    </p:spTree>
    <p:extLst>
      <p:ext uri="{BB962C8B-B14F-4D97-AF65-F5344CB8AC3E}">
        <p14:creationId xmlns:p14="http://schemas.microsoft.com/office/powerpoint/2010/main" val="294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F7423-B76E-76A1-3814-6367902C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2DDF9C-7F17-87C8-9DF4-EC66FD01D41E}"/>
              </a:ext>
            </a:extLst>
          </p:cNvPr>
          <p:cNvSpPr txBox="1"/>
          <p:nvPr/>
        </p:nvSpPr>
        <p:spPr>
          <a:xfrm>
            <a:off x="349356" y="291641"/>
            <a:ext cx="71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Story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5D838-8F1F-9C39-BAE8-618263A48263}"/>
              </a:ext>
            </a:extLst>
          </p:cNvPr>
          <p:cNvSpPr txBox="1"/>
          <p:nvPr/>
        </p:nvSpPr>
        <p:spPr>
          <a:xfrm>
            <a:off x="845570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Line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F8560D-1D7A-C5E3-7EAE-9E02F5B5D345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BAE234-355C-7172-965A-E638A7A80AD3}"/>
              </a:ext>
            </a:extLst>
          </p:cNvPr>
          <p:cNvSpPr txBox="1"/>
          <p:nvPr/>
        </p:nvSpPr>
        <p:spPr>
          <a:xfrm>
            <a:off x="936365" y="1274105"/>
            <a:ext cx="10319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6E6E6"/>
                </a:solidFill>
              </a:rPr>
              <a:t>One day, Aavi walks out of school and visits the city park. There he meets a superhero named Right Hero. The hero challenges him to complete quests to earn the title of the next Right Hero. Each quest involves understanding and defending children's rights.</a:t>
            </a:r>
          </a:p>
        </p:txBody>
      </p:sp>
    </p:spTree>
    <p:extLst>
      <p:ext uri="{BB962C8B-B14F-4D97-AF65-F5344CB8AC3E}">
        <p14:creationId xmlns:p14="http://schemas.microsoft.com/office/powerpoint/2010/main" val="216856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234E3-3D6A-B5AE-0753-5EBE42444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573BC-0556-D10E-87DA-9E97EF54ADA4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What Kids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645FC-07B4-7798-9734-C4A6D862BCF6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Learn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0C68E0-D930-1233-494A-88B95116F1A8}"/>
              </a:ext>
            </a:extLst>
          </p:cNvPr>
          <p:cNvCxnSpPr>
            <a:cxnSpLocks/>
          </p:cNvCxnSpPr>
          <p:nvPr/>
        </p:nvCxnSpPr>
        <p:spPr>
          <a:xfrm>
            <a:off x="267961" y="7618258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15C153-18F1-CAC1-0BC6-2D4AA8D66A32}"/>
              </a:ext>
            </a:extLst>
          </p:cNvPr>
          <p:cNvGrpSpPr/>
          <p:nvPr/>
        </p:nvGrpSpPr>
        <p:grpSpPr>
          <a:xfrm>
            <a:off x="-3549326" y="399336"/>
            <a:ext cx="2812648" cy="6059347"/>
            <a:chOff x="8895144" y="798650"/>
            <a:chExt cx="2812648" cy="605934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7C31B2-2E0B-6253-B49B-F82D8F91C0AC}"/>
                </a:ext>
              </a:extLst>
            </p:cNvPr>
            <p:cNvSpPr/>
            <p:nvPr/>
          </p:nvSpPr>
          <p:spPr>
            <a:xfrm>
              <a:off x="8895144" y="798650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5E0670-D982-2E7D-6F93-8DDE9D003279}"/>
                </a:ext>
              </a:extLst>
            </p:cNvPr>
            <p:cNvSpPr txBox="1"/>
            <p:nvPr/>
          </p:nvSpPr>
          <p:spPr>
            <a:xfrm>
              <a:off x="9103146" y="3488681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Recognition of real-life challenges faced by children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77322B-E73C-A954-ED15-2AC15FF5D5F8}"/>
                </a:ext>
              </a:extLst>
            </p:cNvPr>
            <p:cNvSpPr txBox="1"/>
            <p:nvPr/>
          </p:nvSpPr>
          <p:spPr>
            <a:xfrm>
              <a:off x="9490431" y="1053111"/>
              <a:ext cx="156966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9068FC-E66D-D2E3-171C-560251DA156F}"/>
              </a:ext>
            </a:extLst>
          </p:cNvPr>
          <p:cNvGrpSpPr/>
          <p:nvPr/>
        </p:nvGrpSpPr>
        <p:grpSpPr>
          <a:xfrm>
            <a:off x="-4205652" y="399316"/>
            <a:ext cx="3208687" cy="6059347"/>
            <a:chOff x="6072975" y="798648"/>
            <a:chExt cx="3208687" cy="60593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4FF2EB-DEF3-9D4C-B87A-539447DE5CD0}"/>
                </a:ext>
              </a:extLst>
            </p:cNvPr>
            <p:cNvSpPr/>
            <p:nvPr/>
          </p:nvSpPr>
          <p:spPr>
            <a:xfrm>
              <a:off x="6072975" y="798648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8CBF5A-7C5B-A471-F14E-1DB58B1A0DA0}"/>
                </a:ext>
              </a:extLst>
            </p:cNvPr>
            <p:cNvSpPr txBox="1"/>
            <p:nvPr/>
          </p:nvSpPr>
          <p:spPr>
            <a:xfrm>
              <a:off x="6191770" y="3488682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Critical thinking through question-based quests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1A026B-FA58-4E9E-0437-85239791F81B}"/>
                </a:ext>
              </a:extLst>
            </p:cNvPr>
            <p:cNvSpPr txBox="1"/>
            <p:nvPr/>
          </p:nvSpPr>
          <p:spPr>
            <a:xfrm>
              <a:off x="6695831" y="1053112"/>
              <a:ext cx="155363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C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C784557-0BFF-0311-4108-1EDF5ADDC495}"/>
                </a:ext>
              </a:extLst>
            </p:cNvPr>
            <p:cNvSpPr/>
            <p:nvPr/>
          </p:nvSpPr>
          <p:spPr>
            <a:xfrm rot="5400000">
              <a:off x="8660732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585520-974C-31C4-7430-BB9504BB7323}"/>
              </a:ext>
            </a:extLst>
          </p:cNvPr>
          <p:cNvGrpSpPr/>
          <p:nvPr/>
        </p:nvGrpSpPr>
        <p:grpSpPr>
          <a:xfrm>
            <a:off x="-4878952" y="399326"/>
            <a:ext cx="3235315" cy="6059347"/>
            <a:chOff x="3252486" y="798649"/>
            <a:chExt cx="3235315" cy="60593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313D150-6F0B-4A87-A246-73F20DCEC16E}"/>
                </a:ext>
              </a:extLst>
            </p:cNvPr>
            <p:cNvSpPr/>
            <p:nvPr/>
          </p:nvSpPr>
          <p:spPr>
            <a:xfrm>
              <a:off x="3252486" y="798649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C54A3B-1C85-795D-959B-726C618A263E}"/>
                </a:ext>
              </a:extLst>
            </p:cNvPr>
            <p:cNvSpPr txBox="1"/>
            <p:nvPr/>
          </p:nvSpPr>
          <p:spPr>
            <a:xfrm>
              <a:off x="3901231" y="1053113"/>
              <a:ext cx="1388522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D159CA-E242-21EC-D02A-833E52707F15}"/>
                </a:ext>
              </a:extLst>
            </p:cNvPr>
            <p:cNvSpPr txBox="1"/>
            <p:nvPr/>
          </p:nvSpPr>
          <p:spPr>
            <a:xfrm>
              <a:off x="3460488" y="3453770"/>
              <a:ext cx="2396644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Empathy and respect for others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9A105B64-5134-BE10-745B-2E9C38704B1D}"/>
                </a:ext>
              </a:extLst>
            </p:cNvPr>
            <p:cNvSpPr/>
            <p:nvPr/>
          </p:nvSpPr>
          <p:spPr>
            <a:xfrm rot="5400000">
              <a:off x="5866871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B667F3-DC2E-183F-39C4-F806749AB3EA}"/>
              </a:ext>
            </a:extLst>
          </p:cNvPr>
          <p:cNvGrpSpPr/>
          <p:nvPr/>
        </p:nvGrpSpPr>
        <p:grpSpPr>
          <a:xfrm>
            <a:off x="-5451870" y="399330"/>
            <a:ext cx="3193403" cy="6059347"/>
            <a:chOff x="2345526" y="798646"/>
            <a:chExt cx="3193403" cy="605934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4120DF-7428-DAD6-5A99-B3C81E9BFA09}"/>
                </a:ext>
              </a:extLst>
            </p:cNvPr>
            <p:cNvSpPr/>
            <p:nvPr/>
          </p:nvSpPr>
          <p:spPr>
            <a:xfrm>
              <a:off x="2345526" y="798646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726AA7-7A95-87E5-883A-1950BEC9D515}"/>
                </a:ext>
              </a:extLst>
            </p:cNvPr>
            <p:cNvSpPr txBox="1"/>
            <p:nvPr/>
          </p:nvSpPr>
          <p:spPr>
            <a:xfrm>
              <a:off x="2994271" y="1028336"/>
              <a:ext cx="129715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63EA4F-178F-2047-89DD-13EB5EFA8A97}"/>
                </a:ext>
              </a:extLst>
            </p:cNvPr>
            <p:cNvSpPr txBox="1"/>
            <p:nvPr/>
          </p:nvSpPr>
          <p:spPr>
            <a:xfrm>
              <a:off x="2634894" y="3418851"/>
              <a:ext cx="2396644" cy="15696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The right to education, safety, expression, and participation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97A2F92-C8CF-812F-E7E9-FCDF130DB528}"/>
                </a:ext>
              </a:extLst>
            </p:cNvPr>
            <p:cNvSpPr/>
            <p:nvPr/>
          </p:nvSpPr>
          <p:spPr>
            <a:xfrm rot="5400000">
              <a:off x="4917999" y="1256355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3230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6EA89-1E36-FABD-4968-EBC27F9D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52687-C23B-A542-DD48-471A4ADAF452}"/>
              </a:ext>
            </a:extLst>
          </p:cNvPr>
          <p:cNvSpPr txBox="1"/>
          <p:nvPr/>
        </p:nvSpPr>
        <p:spPr>
          <a:xfrm>
            <a:off x="349356" y="291641"/>
            <a:ext cx="132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What Kids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406E-9685-3CCB-B6F6-CBE0EC232804}"/>
              </a:ext>
            </a:extLst>
          </p:cNvPr>
          <p:cNvSpPr txBox="1"/>
          <p:nvPr/>
        </p:nvSpPr>
        <p:spPr>
          <a:xfrm>
            <a:off x="1276731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Learn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801DF3-C181-4160-704E-B47DFAF205F0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D82D74-21B8-762B-755E-B50AF53DB171}"/>
              </a:ext>
            </a:extLst>
          </p:cNvPr>
          <p:cNvGrpSpPr/>
          <p:nvPr/>
        </p:nvGrpSpPr>
        <p:grpSpPr>
          <a:xfrm>
            <a:off x="2251900" y="798653"/>
            <a:ext cx="2812648" cy="6059347"/>
            <a:chOff x="8895144" y="798650"/>
            <a:chExt cx="2812648" cy="605934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9FD0F2-D88C-0A98-83A3-7CC11B83F216}"/>
                </a:ext>
              </a:extLst>
            </p:cNvPr>
            <p:cNvSpPr/>
            <p:nvPr/>
          </p:nvSpPr>
          <p:spPr>
            <a:xfrm>
              <a:off x="8895144" y="798650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65A4F9-BCF4-EFE8-F013-315BB56D0F63}"/>
                </a:ext>
              </a:extLst>
            </p:cNvPr>
            <p:cNvSpPr txBox="1"/>
            <p:nvPr/>
          </p:nvSpPr>
          <p:spPr>
            <a:xfrm>
              <a:off x="9103146" y="3488681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Recognition of real-life challenges faced by children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BDB8A-DA32-783D-1240-E14CDA922397}"/>
                </a:ext>
              </a:extLst>
            </p:cNvPr>
            <p:cNvSpPr txBox="1"/>
            <p:nvPr/>
          </p:nvSpPr>
          <p:spPr>
            <a:xfrm>
              <a:off x="9490431" y="1053111"/>
              <a:ext cx="156966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845450-F44E-FCE3-1E60-788C6E9E4CFA}"/>
              </a:ext>
            </a:extLst>
          </p:cNvPr>
          <p:cNvGrpSpPr/>
          <p:nvPr/>
        </p:nvGrpSpPr>
        <p:grpSpPr>
          <a:xfrm>
            <a:off x="1595574" y="798633"/>
            <a:ext cx="3208687" cy="6059347"/>
            <a:chOff x="6072975" y="798648"/>
            <a:chExt cx="3208687" cy="60593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FFCC22-D9E4-A92E-7933-2785D8C8EDE4}"/>
                </a:ext>
              </a:extLst>
            </p:cNvPr>
            <p:cNvSpPr/>
            <p:nvPr/>
          </p:nvSpPr>
          <p:spPr>
            <a:xfrm>
              <a:off x="6072975" y="798648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F1B538-B18D-8EC5-971D-05008F1E7853}"/>
                </a:ext>
              </a:extLst>
            </p:cNvPr>
            <p:cNvSpPr txBox="1"/>
            <p:nvPr/>
          </p:nvSpPr>
          <p:spPr>
            <a:xfrm>
              <a:off x="6191770" y="3488682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Critical thinking through question-based quests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53994E-61A2-5457-6354-730487719B17}"/>
                </a:ext>
              </a:extLst>
            </p:cNvPr>
            <p:cNvSpPr txBox="1"/>
            <p:nvPr/>
          </p:nvSpPr>
          <p:spPr>
            <a:xfrm>
              <a:off x="6695831" y="1053112"/>
              <a:ext cx="155363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C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561F1DB-CC0A-60E2-1D67-C85B0695C1D3}"/>
                </a:ext>
              </a:extLst>
            </p:cNvPr>
            <p:cNvSpPr/>
            <p:nvPr/>
          </p:nvSpPr>
          <p:spPr>
            <a:xfrm rot="5400000">
              <a:off x="8660732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C2158C-E3EA-C1F0-824D-04778A582D16}"/>
              </a:ext>
            </a:extLst>
          </p:cNvPr>
          <p:cNvGrpSpPr/>
          <p:nvPr/>
        </p:nvGrpSpPr>
        <p:grpSpPr>
          <a:xfrm>
            <a:off x="922274" y="798643"/>
            <a:ext cx="3235315" cy="6059347"/>
            <a:chOff x="3252486" y="798649"/>
            <a:chExt cx="3235315" cy="60593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DB2D14-569E-7AF4-16E4-F377E7E8F6D2}"/>
                </a:ext>
              </a:extLst>
            </p:cNvPr>
            <p:cNvSpPr/>
            <p:nvPr/>
          </p:nvSpPr>
          <p:spPr>
            <a:xfrm>
              <a:off x="3252486" y="798649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C94586-6198-43F5-EDA6-9C994FC7D793}"/>
                </a:ext>
              </a:extLst>
            </p:cNvPr>
            <p:cNvSpPr txBox="1"/>
            <p:nvPr/>
          </p:nvSpPr>
          <p:spPr>
            <a:xfrm>
              <a:off x="3901231" y="1053113"/>
              <a:ext cx="1388522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A5EB77-16D2-CF79-D2A3-5B2A1BB23EDA}"/>
                </a:ext>
              </a:extLst>
            </p:cNvPr>
            <p:cNvSpPr txBox="1"/>
            <p:nvPr/>
          </p:nvSpPr>
          <p:spPr>
            <a:xfrm>
              <a:off x="3460488" y="3453770"/>
              <a:ext cx="2396644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Empathy and respect for others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BE697B1-22E9-7944-C0D3-ACC1FFED1DA7}"/>
                </a:ext>
              </a:extLst>
            </p:cNvPr>
            <p:cNvSpPr/>
            <p:nvPr/>
          </p:nvSpPr>
          <p:spPr>
            <a:xfrm rot="5400000">
              <a:off x="5866871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233605-8E94-5CD3-5246-CFA5B0F56B78}"/>
              </a:ext>
            </a:extLst>
          </p:cNvPr>
          <p:cNvGrpSpPr/>
          <p:nvPr/>
        </p:nvGrpSpPr>
        <p:grpSpPr>
          <a:xfrm>
            <a:off x="349356" y="798647"/>
            <a:ext cx="3193403" cy="6059347"/>
            <a:chOff x="2345526" y="798646"/>
            <a:chExt cx="3193403" cy="605934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DB50F7-0411-98C8-8EE9-5706DE73C62B}"/>
                </a:ext>
              </a:extLst>
            </p:cNvPr>
            <p:cNvSpPr/>
            <p:nvPr/>
          </p:nvSpPr>
          <p:spPr>
            <a:xfrm>
              <a:off x="2345526" y="798646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42C5-A2B7-4311-55D2-291780AC7357}"/>
                </a:ext>
              </a:extLst>
            </p:cNvPr>
            <p:cNvSpPr txBox="1"/>
            <p:nvPr/>
          </p:nvSpPr>
          <p:spPr>
            <a:xfrm>
              <a:off x="2994271" y="1028336"/>
              <a:ext cx="129715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C263DB-1ECC-D931-8CA6-05E5FD206F31}"/>
                </a:ext>
              </a:extLst>
            </p:cNvPr>
            <p:cNvSpPr txBox="1"/>
            <p:nvPr/>
          </p:nvSpPr>
          <p:spPr>
            <a:xfrm>
              <a:off x="2634894" y="3418851"/>
              <a:ext cx="2396644" cy="15696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The right to education, safety, expression, and participation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1878FCF-5984-7D76-F940-687C4AC5158C}"/>
                </a:ext>
              </a:extLst>
            </p:cNvPr>
            <p:cNvSpPr/>
            <p:nvPr/>
          </p:nvSpPr>
          <p:spPr>
            <a:xfrm rot="5400000">
              <a:off x="4917999" y="1256355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1832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85D29-CEB8-F129-CA14-76D66C9F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832F95A-2127-B2E3-6586-BD4CEA52437C}"/>
              </a:ext>
            </a:extLst>
          </p:cNvPr>
          <p:cNvGrpSpPr/>
          <p:nvPr/>
        </p:nvGrpSpPr>
        <p:grpSpPr>
          <a:xfrm>
            <a:off x="9032760" y="-10148"/>
            <a:ext cx="3176442" cy="6858000"/>
            <a:chOff x="8895144" y="798650"/>
            <a:chExt cx="2812648" cy="605934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156A6B-EBC6-3A31-1C26-29645D85282E}"/>
                </a:ext>
              </a:extLst>
            </p:cNvPr>
            <p:cNvSpPr/>
            <p:nvPr/>
          </p:nvSpPr>
          <p:spPr>
            <a:xfrm>
              <a:off x="8895144" y="798650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56AF71-8800-01CD-43EB-80F6EA39AA45}"/>
                </a:ext>
              </a:extLst>
            </p:cNvPr>
            <p:cNvSpPr txBox="1"/>
            <p:nvPr/>
          </p:nvSpPr>
          <p:spPr>
            <a:xfrm>
              <a:off x="9103146" y="3488681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Recognition of real-life challenges faced by children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1F81A2-BC10-115D-C8E5-96452B4F0C6A}"/>
                </a:ext>
              </a:extLst>
            </p:cNvPr>
            <p:cNvSpPr txBox="1"/>
            <p:nvPr/>
          </p:nvSpPr>
          <p:spPr>
            <a:xfrm>
              <a:off x="9490431" y="1053111"/>
              <a:ext cx="156966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4A1111-CBCF-C46D-CD8E-CFEAC8970EA6}"/>
              </a:ext>
            </a:extLst>
          </p:cNvPr>
          <p:cNvGrpSpPr/>
          <p:nvPr/>
        </p:nvGrpSpPr>
        <p:grpSpPr>
          <a:xfrm>
            <a:off x="5954083" y="-10148"/>
            <a:ext cx="3516054" cy="6858000"/>
            <a:chOff x="6072975" y="798648"/>
            <a:chExt cx="3208687" cy="60593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E6BC1-B840-6FD0-FED2-EC190389514C}"/>
                </a:ext>
              </a:extLst>
            </p:cNvPr>
            <p:cNvSpPr/>
            <p:nvPr/>
          </p:nvSpPr>
          <p:spPr>
            <a:xfrm>
              <a:off x="6072975" y="798648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1CB599-16C8-8D3F-FED3-4EAE83D3B027}"/>
                </a:ext>
              </a:extLst>
            </p:cNvPr>
            <p:cNvSpPr txBox="1"/>
            <p:nvPr/>
          </p:nvSpPr>
          <p:spPr>
            <a:xfrm>
              <a:off x="6191770" y="3488682"/>
              <a:ext cx="2396644" cy="120032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Critical thinking through question-based quests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4C9E8-8A07-4CA4-431E-D40ACD952128}"/>
                </a:ext>
              </a:extLst>
            </p:cNvPr>
            <p:cNvSpPr txBox="1"/>
            <p:nvPr/>
          </p:nvSpPr>
          <p:spPr>
            <a:xfrm>
              <a:off x="6695831" y="1053112"/>
              <a:ext cx="155363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C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6A1A751-8DA3-C568-8C30-98580C4CAFAD}"/>
                </a:ext>
              </a:extLst>
            </p:cNvPr>
            <p:cNvSpPr/>
            <p:nvPr/>
          </p:nvSpPr>
          <p:spPr>
            <a:xfrm rot="5400000">
              <a:off x="8660732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29A309-E9C6-8284-7865-CB2F2A67DA45}"/>
              </a:ext>
            </a:extLst>
          </p:cNvPr>
          <p:cNvGrpSpPr/>
          <p:nvPr/>
        </p:nvGrpSpPr>
        <p:grpSpPr>
          <a:xfrm>
            <a:off x="2785136" y="-10148"/>
            <a:ext cx="3766470" cy="6858000"/>
            <a:chOff x="3252487" y="798649"/>
            <a:chExt cx="3235314" cy="605934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CABE0F-9AD5-E8DB-773C-0270E8222229}"/>
                </a:ext>
              </a:extLst>
            </p:cNvPr>
            <p:cNvSpPr/>
            <p:nvPr/>
          </p:nvSpPr>
          <p:spPr>
            <a:xfrm>
              <a:off x="3252487" y="798649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BA503-B1F0-1A15-7612-6C3825A06660}"/>
                </a:ext>
              </a:extLst>
            </p:cNvPr>
            <p:cNvSpPr txBox="1"/>
            <p:nvPr/>
          </p:nvSpPr>
          <p:spPr>
            <a:xfrm>
              <a:off x="3901231" y="1053113"/>
              <a:ext cx="1388522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F1B1B4-129E-E1BB-44F4-2B8E5CB7AD0F}"/>
                </a:ext>
              </a:extLst>
            </p:cNvPr>
            <p:cNvSpPr txBox="1"/>
            <p:nvPr/>
          </p:nvSpPr>
          <p:spPr>
            <a:xfrm>
              <a:off x="3460488" y="3453770"/>
              <a:ext cx="2396644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Empathy and respect for others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6A34F39-1619-CFF4-4AF7-FE5B6007F55E}"/>
                </a:ext>
              </a:extLst>
            </p:cNvPr>
            <p:cNvSpPr/>
            <p:nvPr/>
          </p:nvSpPr>
          <p:spPr>
            <a:xfrm rot="5400000">
              <a:off x="5866871" y="1256362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0226F1-292A-21EE-7B05-6EBDF2A8F740}"/>
              </a:ext>
            </a:extLst>
          </p:cNvPr>
          <p:cNvGrpSpPr/>
          <p:nvPr/>
        </p:nvGrpSpPr>
        <p:grpSpPr>
          <a:xfrm>
            <a:off x="-135" y="-10148"/>
            <a:ext cx="3455525" cy="6868148"/>
            <a:chOff x="2345526" y="798646"/>
            <a:chExt cx="3193403" cy="605934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367203-05AD-3701-C7FA-A85E2E03DEAF}"/>
                </a:ext>
              </a:extLst>
            </p:cNvPr>
            <p:cNvSpPr/>
            <p:nvPr/>
          </p:nvSpPr>
          <p:spPr>
            <a:xfrm>
              <a:off x="2345526" y="798646"/>
              <a:ext cx="2812648" cy="60593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2A1CC9-4592-9525-697D-A5DCBE9704A8}"/>
                </a:ext>
              </a:extLst>
            </p:cNvPr>
            <p:cNvSpPr txBox="1"/>
            <p:nvPr/>
          </p:nvSpPr>
          <p:spPr>
            <a:xfrm>
              <a:off x="2994271" y="1028336"/>
              <a:ext cx="1297150" cy="2400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95000"/>
                    </a:schemeClr>
                  </a:solidFill>
                  <a:latin typeface="Aptos Black" panose="020F0502020204030204" pitchFamily="34" charset="0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A74C34-D602-F99C-9DB6-B94DFEC09F91}"/>
                </a:ext>
              </a:extLst>
            </p:cNvPr>
            <p:cNvSpPr txBox="1"/>
            <p:nvPr/>
          </p:nvSpPr>
          <p:spPr>
            <a:xfrm>
              <a:off x="2634894" y="3418851"/>
              <a:ext cx="2396644" cy="15696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6E6E6"/>
                  </a:solidFill>
                  <a:latin typeface="Darker Grotesque SemiBold" pitchFamily="2" charset="0"/>
                </a:rPr>
                <a:t>The right to education, safety, expression, and participation</a:t>
              </a:r>
              <a:endParaRPr lang="en-IN" sz="2400" dirty="0">
                <a:latin typeface="Darker Grotesque SemiBold" pitchFamily="2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E585CC1-925B-8317-0B5F-E2C0DC854162}"/>
                </a:ext>
              </a:extLst>
            </p:cNvPr>
            <p:cNvSpPr/>
            <p:nvPr/>
          </p:nvSpPr>
          <p:spPr>
            <a:xfrm rot="5400000">
              <a:off x="4917999" y="1256355"/>
              <a:ext cx="822382" cy="4194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833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D53A7-34D7-EEA7-7B0A-10BEB5CF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CA971-7A5B-9B85-C883-9CDD06A97258}"/>
              </a:ext>
            </a:extLst>
          </p:cNvPr>
          <p:cNvSpPr txBox="1"/>
          <p:nvPr/>
        </p:nvSpPr>
        <p:spPr>
          <a:xfrm>
            <a:off x="638723" y="534710"/>
            <a:ext cx="109145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28F11-1B2F-6FA0-0614-43FC95C4645E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&amp; </a:t>
            </a:r>
            <a:r>
              <a:rPr lang="en-IN" sz="180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3B6536-4665-5EAA-1439-99D4F19D01F6}"/>
              </a:ext>
            </a:extLst>
          </p:cNvPr>
          <p:cNvCxnSpPr>
            <a:cxnSpLocks/>
          </p:cNvCxnSpPr>
          <p:nvPr/>
        </p:nvCxnSpPr>
        <p:spPr>
          <a:xfrm>
            <a:off x="358444" y="8414556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186B8-2395-136D-E488-FC6F0CE883B8}"/>
              </a:ext>
            </a:extLst>
          </p:cNvPr>
          <p:cNvSpPr txBox="1"/>
          <p:nvPr/>
        </p:nvSpPr>
        <p:spPr>
          <a:xfrm>
            <a:off x="762374" y="9260397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Designing age-appropriate yet challenging questions
→ Collaborated with educators for accuracy and tone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7FA6B-18D9-5B25-B781-068462016DB2}"/>
              </a:ext>
            </a:extLst>
          </p:cNvPr>
          <p:cNvSpPr txBox="1"/>
          <p:nvPr/>
        </p:nvSpPr>
        <p:spPr>
          <a:xfrm>
            <a:off x="748870" y="10350345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Engaging gameplay for younger audience
→ Used vibrant visuals and intuitive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38422-8A5D-99E0-6EB4-DAD812CF413F}"/>
              </a:ext>
            </a:extLst>
          </p:cNvPr>
          <p:cNvSpPr txBox="1"/>
          <p:nvPr/>
        </p:nvSpPr>
        <p:spPr>
          <a:xfrm>
            <a:off x="735678" y="11521317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Simplifying game mechanics
→ Leveraged Unreal Blueprints for efficient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2984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A6000-508B-4F7D-5D04-2C480351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0BBCB-569F-B9A6-CA7F-B3138C2E1924}"/>
              </a:ext>
            </a:extLst>
          </p:cNvPr>
          <p:cNvSpPr txBox="1"/>
          <p:nvPr/>
        </p:nvSpPr>
        <p:spPr>
          <a:xfrm>
            <a:off x="349355" y="291641"/>
            <a:ext cx="12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Challenges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16553-3691-640F-9D97-1E42BB927C4A}"/>
              </a:ext>
            </a:extLst>
          </p:cNvPr>
          <p:cNvSpPr txBox="1"/>
          <p:nvPr/>
        </p:nvSpPr>
        <p:spPr>
          <a:xfrm>
            <a:off x="1320132" y="291641"/>
            <a:ext cx="14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 &amp; Solutions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A3AFD0-E91D-E5C0-A805-41B01F48C222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1F01A9-278D-5B0A-AA26-6596F6E8076A}"/>
              </a:ext>
            </a:extLst>
          </p:cNvPr>
          <p:cNvSpPr txBox="1"/>
          <p:nvPr/>
        </p:nvSpPr>
        <p:spPr>
          <a:xfrm>
            <a:off x="843768" y="1644494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Designing age-appropriate yet challenging questions
→ Collaborated with educators for accuracy and tone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37D9A-9DB1-44B6-9C77-7AD2DEF0E3B8}"/>
              </a:ext>
            </a:extLst>
          </p:cNvPr>
          <p:cNvSpPr txBox="1"/>
          <p:nvPr/>
        </p:nvSpPr>
        <p:spPr>
          <a:xfrm>
            <a:off x="830264" y="2734442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Engaging gameplay for younger audience
→ Used vibrant visuals and intuitive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C0DA2-F0C1-3470-43BB-D468494EBEEA}"/>
              </a:ext>
            </a:extLst>
          </p:cNvPr>
          <p:cNvSpPr txBox="1"/>
          <p:nvPr/>
        </p:nvSpPr>
        <p:spPr>
          <a:xfrm>
            <a:off x="817072" y="3905414"/>
            <a:ext cx="1031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</a:rPr>
              <a:t>Simplifying game mechanics
→ Leveraged Unreal Blueprints for efficient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286748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26148C-6982-132B-48B2-4C998BB7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E0431-D4BA-8BBB-9096-34BFF9DB47C3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Meet the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0BF4E-01AE-7DF8-BE00-6E812306757D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5856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41655-BF9D-47E6-F163-0C00A088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E4875E-3330-20AB-36CC-A94414EED1D2}"/>
              </a:ext>
            </a:extLst>
          </p:cNvPr>
          <p:cNvSpPr/>
          <p:nvPr/>
        </p:nvSpPr>
        <p:spPr>
          <a:xfrm>
            <a:off x="22250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A0E31-8D0B-9C30-22B5-8464CECDAB11}"/>
              </a:ext>
            </a:extLst>
          </p:cNvPr>
          <p:cNvSpPr txBox="1"/>
          <p:nvPr/>
        </p:nvSpPr>
        <p:spPr>
          <a:xfrm>
            <a:off x="349355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Meet the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59BD1-F537-3643-623B-CFED39E7BBB2}"/>
              </a:ext>
            </a:extLst>
          </p:cNvPr>
          <p:cNvSpPr txBox="1"/>
          <p:nvPr/>
        </p:nvSpPr>
        <p:spPr>
          <a:xfrm>
            <a:off x="1132563" y="291641"/>
            <a:ext cx="14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 Team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B62AAA-B9E0-0330-137C-5A86FB5414E0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2D13F9-61B7-8E98-29CA-C51ABC09131A}"/>
              </a:ext>
            </a:extLst>
          </p:cNvPr>
          <p:cNvSpPr txBox="1"/>
          <p:nvPr/>
        </p:nvSpPr>
        <p:spPr>
          <a:xfrm>
            <a:off x="439838" y="1043481"/>
            <a:ext cx="401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Our Team that made this Project Possible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E3679C-9938-7A48-12A5-9297F016494A}"/>
              </a:ext>
            </a:extLst>
          </p:cNvPr>
          <p:cNvSpPr txBox="1"/>
          <p:nvPr/>
        </p:nvSpPr>
        <p:spPr>
          <a:xfrm>
            <a:off x="216408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Manik Chand Sahu 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F5B01-A5C5-0508-3393-CD42839E6293}"/>
              </a:ext>
            </a:extLst>
          </p:cNvPr>
          <p:cNvSpPr txBox="1"/>
          <p:nvPr/>
        </p:nvSpPr>
        <p:spPr>
          <a:xfrm>
            <a:off x="216408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Developer </a:t>
            </a:r>
          </a:p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&amp; Designer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66614C-6AF0-6B55-41F1-77A484EFB646}"/>
              </a:ext>
            </a:extLst>
          </p:cNvPr>
          <p:cNvSpPr/>
          <p:nvPr/>
        </p:nvSpPr>
        <p:spPr>
          <a:xfrm>
            <a:off x="43586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3D04CFD-AB65-C7C3-3AA8-0B2944BCFB9C}"/>
              </a:ext>
            </a:extLst>
          </p:cNvPr>
          <p:cNvSpPr/>
          <p:nvPr/>
        </p:nvSpPr>
        <p:spPr>
          <a:xfrm>
            <a:off x="64922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77A26A-4E33-7DB2-6C9A-5A5FA418D6A2}"/>
              </a:ext>
            </a:extLst>
          </p:cNvPr>
          <p:cNvSpPr/>
          <p:nvPr/>
        </p:nvSpPr>
        <p:spPr>
          <a:xfrm>
            <a:off x="86258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482BA-6D4A-8F83-9CA0-591C775C0D92}"/>
              </a:ext>
            </a:extLst>
          </p:cNvPr>
          <p:cNvSpPr txBox="1"/>
          <p:nvPr/>
        </p:nvSpPr>
        <p:spPr>
          <a:xfrm>
            <a:off x="420624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 SemiBold" pitchFamily="2" charset="0"/>
              </a:rPr>
              <a:t>Ishant Sinha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C564A-B2FB-CFEE-3B2D-877C530DFB22}"/>
              </a:ext>
            </a:extLst>
          </p:cNvPr>
          <p:cNvSpPr txBox="1"/>
          <p:nvPr/>
        </p:nvSpPr>
        <p:spPr>
          <a:xfrm>
            <a:off x="420624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Game Logic </a:t>
            </a:r>
          </a:p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&amp; Scripting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4D332-E77C-5013-CF27-12C336E6064B}"/>
              </a:ext>
            </a:extLst>
          </p:cNvPr>
          <p:cNvSpPr txBox="1"/>
          <p:nvPr/>
        </p:nvSpPr>
        <p:spPr>
          <a:xfrm>
            <a:off x="624840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Harsh Garewal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E2AD69-567B-63B2-6AC4-4B6E3E5F6CA6}"/>
              </a:ext>
            </a:extLst>
          </p:cNvPr>
          <p:cNvSpPr txBox="1"/>
          <p:nvPr/>
        </p:nvSpPr>
        <p:spPr>
          <a:xfrm>
            <a:off x="624840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3D Assets &amp; Animation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7C12B-4671-D3AE-5145-D45E95AB3A0C}"/>
              </a:ext>
            </a:extLst>
          </p:cNvPr>
          <p:cNvSpPr txBox="1"/>
          <p:nvPr/>
        </p:nvSpPr>
        <p:spPr>
          <a:xfrm>
            <a:off x="847344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Shristi Mishra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CA86CB-4FEC-3C49-0015-EAF75A4278F8}"/>
              </a:ext>
            </a:extLst>
          </p:cNvPr>
          <p:cNvSpPr txBox="1"/>
          <p:nvPr/>
        </p:nvSpPr>
        <p:spPr>
          <a:xfrm>
            <a:off x="847344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Content &amp; Story Writing</a:t>
            </a:r>
            <a:endParaRPr lang="en-IN" dirty="0">
              <a:latin typeface="Darker Grotesque" pitchFamily="2" charset="0"/>
            </a:endParaRPr>
          </a:p>
        </p:txBody>
      </p:sp>
      <p:pic>
        <p:nvPicPr>
          <p:cNvPr id="34" name="Picture 33" descr="A person in a black jacket and blue jeans&#10;&#10;AI-generated content may be incorrect.">
            <a:extLst>
              <a:ext uri="{FF2B5EF4-FFF2-40B4-BE49-F238E27FC236}">
                <a16:creationId xmlns:a16="http://schemas.microsoft.com/office/drawing/2014/main" id="{BE491A04-586A-4414-7CD2-6DD8EA4ED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2" t="32941" r="24713" b="37023"/>
          <a:stretch/>
        </p:blipFill>
        <p:spPr>
          <a:xfrm rot="16200000">
            <a:off x="1822307" y="2690819"/>
            <a:ext cx="2457150" cy="177292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EDD60F3-957A-F4C0-ADF1-926D1944EBFB}"/>
              </a:ext>
            </a:extLst>
          </p:cNvPr>
          <p:cNvSpPr/>
          <p:nvPr/>
        </p:nvSpPr>
        <p:spPr>
          <a:xfrm>
            <a:off x="22250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1E574C-55C0-7AC1-94DC-D60A754E0A0E}"/>
              </a:ext>
            </a:extLst>
          </p:cNvPr>
          <p:cNvSpPr txBox="1"/>
          <p:nvPr/>
        </p:nvSpPr>
        <p:spPr>
          <a:xfrm>
            <a:off x="349355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Meet the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2E5C4B-AE73-D79E-F6AF-E5AD4841A332}"/>
              </a:ext>
            </a:extLst>
          </p:cNvPr>
          <p:cNvSpPr txBox="1"/>
          <p:nvPr/>
        </p:nvSpPr>
        <p:spPr>
          <a:xfrm>
            <a:off x="1132563" y="291641"/>
            <a:ext cx="14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 Team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DDC2B0-39BF-8FE4-F939-C86F0573730F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767E7F6-73D6-56B3-08CC-6B4537A0D33F}"/>
              </a:ext>
            </a:extLst>
          </p:cNvPr>
          <p:cNvSpPr txBox="1"/>
          <p:nvPr/>
        </p:nvSpPr>
        <p:spPr>
          <a:xfrm>
            <a:off x="439838" y="1043481"/>
            <a:ext cx="401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Our Team that made this Project Possible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790058-D22D-92F9-8E89-CA0B373BD722}"/>
              </a:ext>
            </a:extLst>
          </p:cNvPr>
          <p:cNvSpPr txBox="1"/>
          <p:nvPr/>
        </p:nvSpPr>
        <p:spPr>
          <a:xfrm>
            <a:off x="2164080" y="4867930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Manik Chand Sahu 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9C3C96-A0F5-A4CD-C1EE-5E548E46627C}"/>
              </a:ext>
            </a:extLst>
          </p:cNvPr>
          <p:cNvSpPr txBox="1"/>
          <p:nvPr/>
        </p:nvSpPr>
        <p:spPr>
          <a:xfrm>
            <a:off x="216408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Developer </a:t>
            </a:r>
          </a:p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&amp; Designer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78988F-1355-793E-B1AE-B13B840107A3}"/>
              </a:ext>
            </a:extLst>
          </p:cNvPr>
          <p:cNvSpPr/>
          <p:nvPr/>
        </p:nvSpPr>
        <p:spPr>
          <a:xfrm>
            <a:off x="43586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315B1B3-B4A1-B458-9ABD-9C8B910D9001}"/>
              </a:ext>
            </a:extLst>
          </p:cNvPr>
          <p:cNvSpPr/>
          <p:nvPr/>
        </p:nvSpPr>
        <p:spPr>
          <a:xfrm>
            <a:off x="64922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E18FD37-9D64-B4B0-0DF1-C9506004A230}"/>
              </a:ext>
            </a:extLst>
          </p:cNvPr>
          <p:cNvSpPr/>
          <p:nvPr/>
        </p:nvSpPr>
        <p:spPr>
          <a:xfrm>
            <a:off x="8625840" y="3190240"/>
            <a:ext cx="1615440" cy="1584960"/>
          </a:xfrm>
          <a:prstGeom prst="roundRect">
            <a:avLst/>
          </a:prstGeom>
          <a:solidFill>
            <a:schemeClr val="bg2">
              <a:lumMod val="75000"/>
              <a:alpha val="16000"/>
            </a:schemeClr>
          </a:solidFill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EBE39-8D6D-749E-9921-C45CF6C6BF53}"/>
              </a:ext>
            </a:extLst>
          </p:cNvPr>
          <p:cNvSpPr txBox="1"/>
          <p:nvPr/>
        </p:nvSpPr>
        <p:spPr>
          <a:xfrm>
            <a:off x="420624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 SemiBold" pitchFamily="2" charset="0"/>
              </a:rPr>
              <a:t>Ishant Sinha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08DA31-AF2B-9CD0-FF91-E7437F951DCC}"/>
              </a:ext>
            </a:extLst>
          </p:cNvPr>
          <p:cNvSpPr txBox="1"/>
          <p:nvPr/>
        </p:nvSpPr>
        <p:spPr>
          <a:xfrm>
            <a:off x="420624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Game Logic </a:t>
            </a:r>
          </a:p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&amp; Scripting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CC723C-D421-8F16-76AC-61DE514BE3BB}"/>
              </a:ext>
            </a:extLst>
          </p:cNvPr>
          <p:cNvSpPr txBox="1"/>
          <p:nvPr/>
        </p:nvSpPr>
        <p:spPr>
          <a:xfrm>
            <a:off x="624840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Harsh Garewal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5F6D31-6EA3-EB15-C971-9220649E051C}"/>
              </a:ext>
            </a:extLst>
          </p:cNvPr>
          <p:cNvSpPr txBox="1"/>
          <p:nvPr/>
        </p:nvSpPr>
        <p:spPr>
          <a:xfrm>
            <a:off x="624840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3D Assets &amp; Animation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2724CF-4311-A97E-243A-957385243180}"/>
              </a:ext>
            </a:extLst>
          </p:cNvPr>
          <p:cNvSpPr txBox="1"/>
          <p:nvPr/>
        </p:nvSpPr>
        <p:spPr>
          <a:xfrm>
            <a:off x="8473440" y="4880094"/>
            <a:ext cx="189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Shristi Mishra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933B16-A2A2-8EA7-1A9D-CCBB6A9BD7FF}"/>
              </a:ext>
            </a:extLst>
          </p:cNvPr>
          <p:cNvSpPr txBox="1"/>
          <p:nvPr/>
        </p:nvSpPr>
        <p:spPr>
          <a:xfrm>
            <a:off x="8473440" y="5169654"/>
            <a:ext cx="176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E6E6E6"/>
                </a:solidFill>
                <a:latin typeface="Darker Grotesque" pitchFamily="2" charset="0"/>
              </a:rPr>
              <a:t>Content &amp; Story Writing</a:t>
            </a:r>
            <a:endParaRPr lang="en-IN" dirty="0">
              <a:latin typeface="Darker Grotesque" pitchFamily="2" charset="0"/>
            </a:endParaRPr>
          </a:p>
        </p:txBody>
      </p:sp>
      <p:pic>
        <p:nvPicPr>
          <p:cNvPr id="57" name="Picture 56" descr="A person in a black jacket and blue jeans&#10;&#10;AI-generated content may be incorrect.">
            <a:extLst>
              <a:ext uri="{FF2B5EF4-FFF2-40B4-BE49-F238E27FC236}">
                <a16:creationId xmlns:a16="http://schemas.microsoft.com/office/drawing/2014/main" id="{2933963E-57CF-CB35-CE4D-A4747A33C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2" t="32941" r="24713" b="37023"/>
          <a:stretch/>
        </p:blipFill>
        <p:spPr>
          <a:xfrm rot="16200000">
            <a:off x="1822307" y="2690819"/>
            <a:ext cx="2457150" cy="17729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B20A0B1-991B-4996-FCAD-8C9F4ED0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8"/>
          <a:stretch/>
        </p:blipFill>
        <p:spPr>
          <a:xfrm>
            <a:off x="3749413" y="1775743"/>
            <a:ext cx="2912799" cy="30301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48FEA1-CE12-5003-7F7B-7AE6E9BD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14" y="1529001"/>
            <a:ext cx="2439246" cy="32768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5A8C675-4757-CD51-5785-80E58A1B5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302" y="2153268"/>
            <a:ext cx="1967585" cy="26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7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tatue of a globe in front of a lake&#10;&#10;AI-generated content may be incorrect.">
            <a:extLst>
              <a:ext uri="{FF2B5EF4-FFF2-40B4-BE49-F238E27FC236}">
                <a16:creationId xmlns:a16="http://schemas.microsoft.com/office/drawing/2014/main" id="{D46459B1-F491-6FD5-CC32-6D7F63CBAE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-86" r="8716" b="1820"/>
          <a:stretch/>
        </p:blipFill>
        <p:spPr>
          <a:xfrm>
            <a:off x="0" y="-66232"/>
            <a:ext cx="12192000" cy="6924232"/>
          </a:xfrm>
          <a:prstGeom prst="rect">
            <a:avLst/>
          </a:prstGeom>
          <a:blipFill dpi="0" rotWithShape="1">
            <a:blip r:embed="rId6">
              <a:alphaModFix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979FB87-B57E-5D1F-9893-BF540A3B6789}"/>
              </a:ext>
            </a:extLst>
          </p:cNvPr>
          <p:cNvSpPr txBox="1"/>
          <p:nvPr/>
        </p:nvSpPr>
        <p:spPr>
          <a:xfrm>
            <a:off x="5603391" y="40912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Darker Grotesque semibold" pitchFamily="2" charset="0"/>
              </a:rPr>
              <a:t>Table of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279929-9646-2613-099B-D0AB6D2FCA24}"/>
              </a:ext>
            </a:extLst>
          </p:cNvPr>
          <p:cNvSpPr txBox="1"/>
          <p:nvPr/>
        </p:nvSpPr>
        <p:spPr>
          <a:xfrm>
            <a:off x="5199594" y="276960"/>
            <a:ext cx="2066271" cy="523220"/>
          </a:xfrm>
          <a:prstGeom prst="rect">
            <a:avLst/>
          </a:prstGeom>
          <a:noFill/>
          <a:effectLst>
            <a:outerShdw blurRad="533400" dist="647700" dir="72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sz="2800" i="1" dirty="0">
                <a:solidFill>
                  <a:schemeClr val="bg1"/>
                </a:solidFill>
                <a:latin typeface="Playfair Display" pitchFamily="2" charset="0"/>
              </a:rPr>
              <a:t>Contents</a:t>
            </a:r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9D08866E-05FA-EB92-62A1-E1512E3B8C64}"/>
              </a:ext>
            </a:extLst>
          </p:cNvPr>
          <p:cNvSpPr/>
          <p:nvPr/>
        </p:nvSpPr>
        <p:spPr>
          <a:xfrm>
            <a:off x="1073751" y="1830039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35DBD5BE-1FC8-4D56-E575-FCD5BBD6835B}"/>
              </a:ext>
            </a:extLst>
          </p:cNvPr>
          <p:cNvSpPr/>
          <p:nvPr/>
        </p:nvSpPr>
        <p:spPr>
          <a:xfrm>
            <a:off x="2118349" y="3632491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ECAD7CCF-6D82-F008-60A5-EF9B7B2A9B19}"/>
              </a:ext>
            </a:extLst>
          </p:cNvPr>
          <p:cNvSpPr/>
          <p:nvPr/>
        </p:nvSpPr>
        <p:spPr>
          <a:xfrm>
            <a:off x="3162947" y="1843737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85B8ABA7-C7EE-5855-9A7A-29EDA0D5C013}"/>
              </a:ext>
            </a:extLst>
          </p:cNvPr>
          <p:cNvSpPr/>
          <p:nvPr/>
        </p:nvSpPr>
        <p:spPr>
          <a:xfrm>
            <a:off x="4207545" y="3663333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D39F43D1-957B-08A6-94B5-D6B187A78987}"/>
              </a:ext>
            </a:extLst>
          </p:cNvPr>
          <p:cNvSpPr/>
          <p:nvPr/>
        </p:nvSpPr>
        <p:spPr>
          <a:xfrm>
            <a:off x="5252143" y="1788942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1A8E0F24-4816-BEC5-903A-3E36D22C8A59}"/>
              </a:ext>
            </a:extLst>
          </p:cNvPr>
          <p:cNvSpPr/>
          <p:nvPr/>
        </p:nvSpPr>
        <p:spPr>
          <a:xfrm>
            <a:off x="6296741" y="3694175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E549646D-EF78-34B8-BD26-F5BC17671919}"/>
              </a:ext>
            </a:extLst>
          </p:cNvPr>
          <p:cNvSpPr/>
          <p:nvPr/>
        </p:nvSpPr>
        <p:spPr>
          <a:xfrm>
            <a:off x="7341339" y="1802641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0" name="Oval 49">
            <a:extLst>
              <a:ext uri="{FF2B5EF4-FFF2-40B4-BE49-F238E27FC236}">
                <a16:creationId xmlns:a16="http://schemas.microsoft.com/office/drawing/2014/main" id="{89BE7D65-FBEA-E482-FFD7-C9DC745509F9}"/>
              </a:ext>
            </a:extLst>
          </p:cNvPr>
          <p:cNvSpPr/>
          <p:nvPr/>
        </p:nvSpPr>
        <p:spPr>
          <a:xfrm>
            <a:off x="8385937" y="3725016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E5E3E916-9AEC-D354-4885-895A98C10367}"/>
              </a:ext>
            </a:extLst>
          </p:cNvPr>
          <p:cNvSpPr/>
          <p:nvPr/>
        </p:nvSpPr>
        <p:spPr>
          <a:xfrm>
            <a:off x="9430537" y="1816340"/>
            <a:ext cx="1693487" cy="1693487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CFA77D-CA28-038B-A584-289EF1C78421}"/>
              </a:ext>
            </a:extLst>
          </p:cNvPr>
          <p:cNvGrpSpPr/>
          <p:nvPr/>
        </p:nvGrpSpPr>
        <p:grpSpPr>
          <a:xfrm>
            <a:off x="2635222" y="4997184"/>
            <a:ext cx="615575" cy="615575"/>
            <a:chOff x="1797256" y="1524946"/>
            <a:chExt cx="615575" cy="615575"/>
          </a:xfrm>
        </p:grpSpPr>
        <p:sp useBgFill="1">
          <p:nvSpPr>
            <p:cNvPr id="48" name="Oval 47">
              <a:extLst>
                <a:ext uri="{FF2B5EF4-FFF2-40B4-BE49-F238E27FC236}">
                  <a16:creationId xmlns:a16="http://schemas.microsoft.com/office/drawing/2014/main" id="{D7382F96-05CA-1E63-4F68-09857A2C6305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7FF57905-90D7-8933-7F38-D12B11DB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4BD3BC51-4779-0A4F-347C-58E53BD94C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7227914"/>
                  </p:ext>
                </p:extLst>
              </p:nvPr>
            </p:nvGraphicFramePr>
            <p:xfrm>
              <a:off x="1070439" y="2226311"/>
              <a:ext cx="1693487" cy="952586"/>
            </p:xfrm>
            <a:graphic>
              <a:graphicData uri="http://schemas.microsoft.com/office/powerpoint/2016/sectionzoom">
                <psez:sectionZm>
                  <psez:sectionZmObj sectionId="{44992B62-01A2-4AA9-BE27-88F4061A950A}">
                    <psez:zmPr id="{D8EAD105-C50C-4C29-9440-8EFDD983B42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3487" cy="95258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BD3BC51-4779-0A4F-347C-58E53BD94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439" y="2226311"/>
                <a:ext cx="1693487" cy="952586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83AD0A91-9473-9164-037A-3C83FB0565E3}"/>
              </a:ext>
            </a:extLst>
          </p:cNvPr>
          <p:cNvGrpSpPr/>
          <p:nvPr/>
        </p:nvGrpSpPr>
        <p:grpSpPr>
          <a:xfrm>
            <a:off x="1609396" y="1502516"/>
            <a:ext cx="615575" cy="615575"/>
            <a:chOff x="1797256" y="1524947"/>
            <a:chExt cx="615575" cy="615575"/>
          </a:xfrm>
        </p:grpSpPr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24A17A1A-A960-E20D-EC34-ECCE37B7CBE4}"/>
                </a:ext>
              </a:extLst>
            </p:cNvPr>
            <p:cNvSpPr/>
            <p:nvPr/>
          </p:nvSpPr>
          <p:spPr>
            <a:xfrm>
              <a:off x="1797256" y="1524947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7AB124B-6C0A-DB1E-BCA6-1D67B6989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52643" y="1680334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09BD2E-49E8-CA6D-59B5-481ED611C7D4}"/>
              </a:ext>
            </a:extLst>
          </p:cNvPr>
          <p:cNvGrpSpPr/>
          <p:nvPr/>
        </p:nvGrpSpPr>
        <p:grpSpPr>
          <a:xfrm>
            <a:off x="3725024" y="1475342"/>
            <a:ext cx="615575" cy="615575"/>
            <a:chOff x="1797256" y="1524946"/>
            <a:chExt cx="615575" cy="615575"/>
          </a:xfrm>
        </p:grpSpPr>
        <p:sp useBgFill="1">
          <p:nvSpPr>
            <p:cNvPr id="45" name="Oval 44">
              <a:extLst>
                <a:ext uri="{FF2B5EF4-FFF2-40B4-BE49-F238E27FC236}">
                  <a16:creationId xmlns:a16="http://schemas.microsoft.com/office/drawing/2014/main" id="{BCD575C5-AD33-9624-843B-2B617FB9D3A4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8E7BAA1-CD38-1D98-0457-DC1C8E94F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A8682D-7B59-8CF5-29D9-5BA855D83A92}"/>
              </a:ext>
            </a:extLst>
          </p:cNvPr>
          <p:cNvGrpSpPr/>
          <p:nvPr/>
        </p:nvGrpSpPr>
        <p:grpSpPr>
          <a:xfrm>
            <a:off x="10028255" y="1502516"/>
            <a:ext cx="615575" cy="615575"/>
            <a:chOff x="1797256" y="1524946"/>
            <a:chExt cx="615575" cy="615575"/>
          </a:xfrm>
        </p:grpSpPr>
        <p:sp useBgFill="1">
          <p:nvSpPr>
            <p:cNvPr id="30" name="Oval 29">
              <a:extLst>
                <a:ext uri="{FF2B5EF4-FFF2-40B4-BE49-F238E27FC236}">
                  <a16:creationId xmlns:a16="http://schemas.microsoft.com/office/drawing/2014/main" id="{038CE69E-EDA2-9EF1-6B49-CAACDF867749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46851959-8037-FECF-357F-4DB7293B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89AAFF-2214-E402-3434-88B2FDF2EE7D}"/>
              </a:ext>
            </a:extLst>
          </p:cNvPr>
          <p:cNvGrpSpPr/>
          <p:nvPr/>
        </p:nvGrpSpPr>
        <p:grpSpPr>
          <a:xfrm>
            <a:off x="7929477" y="1509260"/>
            <a:ext cx="615575" cy="615575"/>
            <a:chOff x="1797256" y="1524946"/>
            <a:chExt cx="615575" cy="615575"/>
          </a:xfrm>
        </p:grpSpPr>
        <p:sp useBgFill="1">
          <p:nvSpPr>
            <p:cNvPr id="33" name="Oval 32">
              <a:extLst>
                <a:ext uri="{FF2B5EF4-FFF2-40B4-BE49-F238E27FC236}">
                  <a16:creationId xmlns:a16="http://schemas.microsoft.com/office/drawing/2014/main" id="{081A1633-71BB-5A6C-6E94-0A02A4534560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D805E92-8897-7F92-A86F-29E4C0F0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A442A6-6A5E-D95A-A0D2-86D1E3A8FD4E}"/>
              </a:ext>
            </a:extLst>
          </p:cNvPr>
          <p:cNvGrpSpPr/>
          <p:nvPr/>
        </p:nvGrpSpPr>
        <p:grpSpPr>
          <a:xfrm>
            <a:off x="8919095" y="4997183"/>
            <a:ext cx="615575" cy="615575"/>
            <a:chOff x="1797256" y="1524946"/>
            <a:chExt cx="615575" cy="615575"/>
          </a:xfrm>
        </p:grpSpPr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72CB2B65-73C2-B81C-B40A-F5A23AD97D37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7C06FF6-8AA7-ADE2-2299-3820C753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AC767C-1488-BB6A-7906-8972AAC50AD2}"/>
              </a:ext>
            </a:extLst>
          </p:cNvPr>
          <p:cNvGrpSpPr/>
          <p:nvPr/>
        </p:nvGrpSpPr>
        <p:grpSpPr>
          <a:xfrm>
            <a:off x="6925257" y="5015993"/>
            <a:ext cx="615575" cy="615575"/>
            <a:chOff x="1797256" y="1524946"/>
            <a:chExt cx="615575" cy="615575"/>
          </a:xfrm>
        </p:grpSpPr>
        <p:sp useBgFill="1">
          <p:nvSpPr>
            <p:cNvPr id="39" name="Oval 38">
              <a:extLst>
                <a:ext uri="{FF2B5EF4-FFF2-40B4-BE49-F238E27FC236}">
                  <a16:creationId xmlns:a16="http://schemas.microsoft.com/office/drawing/2014/main" id="{C19C7EFB-3266-B684-722A-8C015852FA22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B13D0F7-C40C-BB02-3BAD-80E12130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8FACFDD-3F2D-987D-163D-0DA9AF2227E2}"/>
              </a:ext>
            </a:extLst>
          </p:cNvPr>
          <p:cNvGrpSpPr/>
          <p:nvPr/>
        </p:nvGrpSpPr>
        <p:grpSpPr>
          <a:xfrm>
            <a:off x="4763312" y="5018190"/>
            <a:ext cx="615575" cy="615575"/>
            <a:chOff x="1797256" y="1524946"/>
            <a:chExt cx="615575" cy="615575"/>
          </a:xfrm>
        </p:grpSpPr>
        <p:sp useBgFill="1">
          <p:nvSpPr>
            <p:cNvPr id="42" name="Oval 41">
              <a:extLst>
                <a:ext uri="{FF2B5EF4-FFF2-40B4-BE49-F238E27FC236}">
                  <a16:creationId xmlns:a16="http://schemas.microsoft.com/office/drawing/2014/main" id="{90824F2F-A617-186A-18DF-F343AC311D5D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C33B3E5-850B-962E-7D62-CEB606F9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4EB72B-80DD-7532-66E7-C68D3DEFD441}"/>
              </a:ext>
            </a:extLst>
          </p:cNvPr>
          <p:cNvGrpSpPr/>
          <p:nvPr/>
        </p:nvGrpSpPr>
        <p:grpSpPr>
          <a:xfrm>
            <a:off x="5767978" y="1453004"/>
            <a:ext cx="615575" cy="615575"/>
            <a:chOff x="1797256" y="1524946"/>
            <a:chExt cx="615575" cy="615575"/>
          </a:xfrm>
        </p:grpSpPr>
        <p:sp useBgFill="1">
          <p:nvSpPr>
            <p:cNvPr id="55" name="Oval 54">
              <a:extLst>
                <a:ext uri="{FF2B5EF4-FFF2-40B4-BE49-F238E27FC236}">
                  <a16:creationId xmlns:a16="http://schemas.microsoft.com/office/drawing/2014/main" id="{24D99778-FDA0-2164-90A1-2E045131B24A}"/>
                </a:ext>
              </a:extLst>
            </p:cNvPr>
            <p:cNvSpPr/>
            <p:nvPr/>
          </p:nvSpPr>
          <p:spPr>
            <a:xfrm>
              <a:off x="1797256" y="1524946"/>
              <a:ext cx="615575" cy="615575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innerShdw blurRad="3175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3CA6D4B2-6B7D-3C6C-51CF-EC03C7E6F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1951429" y="1670501"/>
              <a:ext cx="304800" cy="3048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8" name="Section Zoom 57">
                <a:extLst>
                  <a:ext uri="{FF2B5EF4-FFF2-40B4-BE49-F238E27FC236}">
                    <a16:creationId xmlns:a16="http://schemas.microsoft.com/office/drawing/2014/main" id="{07418BC0-8D57-F06F-567B-B1BE9CB886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8323691"/>
                  </p:ext>
                </p:extLst>
              </p:nvPr>
            </p:nvGraphicFramePr>
            <p:xfrm>
              <a:off x="2274960" y="4016222"/>
              <a:ext cx="1431826" cy="805402"/>
            </p:xfrm>
            <a:graphic>
              <a:graphicData uri="http://schemas.microsoft.com/office/powerpoint/2016/sectionzoom">
                <psez:sectionZm>
                  <psez:sectionZmObj sectionId="{DF4DA59E-A6A2-4763-8E5E-A5302FDF5604}">
                    <psez:zmPr id="{6A9DC77B-D8BE-4DBA-AB49-968337549357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1826" cy="8054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8" name="Section Zoom 5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07418BC0-8D57-F06F-567B-B1BE9CB88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74960" y="4016222"/>
                <a:ext cx="1431826" cy="805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7DCE8287-062D-50EC-C7E9-52A547B8FE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650525"/>
                  </p:ext>
                </p:extLst>
              </p:nvPr>
            </p:nvGraphicFramePr>
            <p:xfrm>
              <a:off x="3122431" y="2213315"/>
              <a:ext cx="1679054" cy="944468"/>
            </p:xfrm>
            <a:graphic>
              <a:graphicData uri="http://schemas.microsoft.com/office/powerpoint/2016/sectionzoom">
                <psez:sectionZm>
                  <psez:sectionZmObj sectionId="{D8073287-1A00-4FF9-90C7-D1C0A6E831FE}">
                    <psez:zmPr id="{2947A55C-2944-4D84-BD67-1B5C74B39B59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9054" cy="94446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7DCE8287-062D-50EC-C7E9-52A547B8FE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2431" y="2213315"/>
                <a:ext cx="1679054" cy="944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7AD00439-056C-8493-6349-10D30FC331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8398806"/>
                  </p:ext>
                </p:extLst>
              </p:nvPr>
            </p:nvGraphicFramePr>
            <p:xfrm>
              <a:off x="5216259" y="2180304"/>
              <a:ext cx="1765254" cy="992955"/>
            </p:xfrm>
            <a:graphic>
              <a:graphicData uri="http://schemas.microsoft.com/office/powerpoint/2016/sectionzoom">
                <psez:sectionZm>
                  <psez:sectionZmObj sectionId="{4E406B9A-8981-431D-B683-86DDA11A09E3}">
                    <psez:zmPr id="{E2B5D911-CC18-43A6-BC26-B3C6886DC272}" transitionDur="1000" showBg="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5254" cy="99295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7AD00439-056C-8493-6349-10D30FC33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16259" y="2180304"/>
                <a:ext cx="1765254" cy="992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A3F8D5AA-A632-A1B7-9C51-5523D4802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3604327"/>
                  </p:ext>
                </p:extLst>
              </p:nvPr>
            </p:nvGraphicFramePr>
            <p:xfrm>
              <a:off x="4134162" y="3954655"/>
              <a:ext cx="1865170" cy="1049158"/>
            </p:xfrm>
            <a:graphic>
              <a:graphicData uri="http://schemas.microsoft.com/office/powerpoint/2016/sectionzoom">
                <psez:sectionZm>
                  <psez:sectionZmObj sectionId="{DCBCAA49-F102-45AD-ACEC-5040C542D277}">
                    <psez:zmPr id="{D6E05C53-7541-4158-B4A5-1EDDD557E216}" transitionDur="1000" showBg="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5170" cy="104915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A3F8D5AA-A632-A1B7-9C51-5523D4802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34162" y="3954655"/>
                <a:ext cx="1865170" cy="104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4B9011D-5717-880F-1D1F-B394F92CA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9725842"/>
                  </p:ext>
                </p:extLst>
              </p:nvPr>
            </p:nvGraphicFramePr>
            <p:xfrm>
              <a:off x="6321105" y="4041392"/>
              <a:ext cx="1693487" cy="952587"/>
            </p:xfrm>
            <a:graphic>
              <a:graphicData uri="http://schemas.microsoft.com/office/powerpoint/2016/sectionzoom">
                <psez:sectionZm>
                  <psez:sectionZmObj sectionId="{EE758569-7E83-46B5-BA57-83E5F22E2C52}">
                    <psez:zmPr id="{7432206E-6B16-4301-83A4-49F0EF98A9D2}" transitionDur="1000" showBg="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3487" cy="95258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1" action="ppaction://hlinksldjump"/>
                <a:extLst>
                  <a:ext uri="{FF2B5EF4-FFF2-40B4-BE49-F238E27FC236}">
                    <a16:creationId xmlns:a16="http://schemas.microsoft.com/office/drawing/2014/main" id="{64B9011D-5717-880F-1D1F-B394F92CA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21105" y="4041392"/>
                <a:ext cx="1693487" cy="95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733B07E0-8E81-2C97-E295-E7A7E7FB81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25992"/>
                  </p:ext>
                </p:extLst>
              </p:nvPr>
            </p:nvGraphicFramePr>
            <p:xfrm>
              <a:off x="7416011" y="2247312"/>
              <a:ext cx="1618815" cy="910584"/>
            </p:xfrm>
            <a:graphic>
              <a:graphicData uri="http://schemas.microsoft.com/office/powerpoint/2016/sectionzoom">
                <psez:sectionZm>
                  <psez:sectionZmObj sectionId="{8846877E-249F-463F-BFD2-D92A0EADB073}">
                    <psez:zmPr id="{2C253EC6-3C93-4BFA-B69B-64B26D658FDA}" transitionDur="1000" showBg="0">
                      <p166:blipFill xmlns:p166="http://schemas.microsoft.com/office/powerpoint/2016/6/main">
                        <a:blip r:embed="rId4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8815" cy="91058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733B07E0-8E81-2C97-E295-E7A7E7FB81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16011" y="2247312"/>
                <a:ext cx="1618815" cy="910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F675A799-F081-F674-7EAE-8F9FE26CA1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707513"/>
                  </p:ext>
                </p:extLst>
              </p:nvPr>
            </p:nvGraphicFramePr>
            <p:xfrm>
              <a:off x="8385937" y="4046178"/>
              <a:ext cx="1804013" cy="1014757"/>
            </p:xfrm>
            <a:graphic>
              <a:graphicData uri="http://schemas.microsoft.com/office/powerpoint/2016/sectionzoom">
                <psez:sectionZm>
                  <psez:sectionZmObj sectionId="{5077B403-937E-4A49-8060-3178B53732BF}">
                    <psez:zmPr id="{1B172C77-8401-4468-8EB5-E37F11FDB139}" transitionDur="1000" showBg="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4013" cy="101475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F675A799-F081-F674-7EAE-8F9FE26CA1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85937" y="4046178"/>
                <a:ext cx="1804013" cy="101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7CE61891-5D58-E3BD-3043-D4BFF8623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230180"/>
                  </p:ext>
                </p:extLst>
              </p:nvPr>
            </p:nvGraphicFramePr>
            <p:xfrm>
              <a:off x="9475984" y="2226311"/>
              <a:ext cx="1709505" cy="961596"/>
            </p:xfrm>
            <a:graphic>
              <a:graphicData uri="http://schemas.microsoft.com/office/powerpoint/2016/sectionzoom">
                <psez:sectionZm>
                  <psez:sectionZmObj sectionId="{43A96EC7-5BE5-46A8-9DCD-3C47E9534CD5}">
                    <psez:zmPr id="{AF1CA116-B5D4-49C9-866E-6B977C071D9D}" transitionDur="1000" showBg="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9505" cy="96159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Section Zoom 24">
                <a:hlinkClick r:id="rId50" action="ppaction://hlinksldjump"/>
                <a:extLst>
                  <a:ext uri="{FF2B5EF4-FFF2-40B4-BE49-F238E27FC236}">
                    <a16:creationId xmlns:a16="http://schemas.microsoft.com/office/drawing/2014/main" id="{7CE61891-5D58-E3BD-3043-D4BFF8623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75984" y="2226311"/>
                <a:ext cx="1709505" cy="9615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82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B7B50-649B-DD48-FA7B-5698E8B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44312-9E7D-DF8F-9077-211B81BEEB53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Future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89492-F3E2-B574-5382-DB597D0890B9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Roadmap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41EDA-2DAF-B6FB-AB7E-8442BEF17FBC}"/>
              </a:ext>
            </a:extLst>
          </p:cNvPr>
          <p:cNvCxnSpPr>
            <a:cxnSpLocks/>
          </p:cNvCxnSpPr>
          <p:nvPr/>
        </p:nvCxnSpPr>
        <p:spPr>
          <a:xfrm>
            <a:off x="418432" y="7587217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F2FF60C-980D-FB69-A254-1B2BD105CE9D}"/>
              </a:ext>
            </a:extLst>
          </p:cNvPr>
          <p:cNvGrpSpPr/>
          <p:nvPr/>
        </p:nvGrpSpPr>
        <p:grpSpPr>
          <a:xfrm>
            <a:off x="-12666562" y="2236236"/>
            <a:ext cx="3770486" cy="3531468"/>
            <a:chOff x="909669" y="2064782"/>
            <a:chExt cx="3770486" cy="353146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7E06-35DA-D7F7-43F6-CDAC3FEEA452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85000"/>
                    </a:schemeClr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C34FE0D-E7A1-E30C-542A-FB3F5D2ABB1D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9AAA523-6F9A-29DE-F2CF-3D2A86F16E95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E65483-2E62-58C6-2E52-035BB7BF8665}"/>
                </a:ext>
              </a:extLst>
            </p:cNvPr>
            <p:cNvSpPr/>
            <p:nvPr/>
          </p:nvSpPr>
          <p:spPr>
            <a:xfrm>
              <a:off x="2080894" y="2407247"/>
              <a:ext cx="1238313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latin typeface="Darker Grotesque SemiBold" pitchFamily="2" charset="0"/>
                </a:rPr>
                <a:t>Scale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096F7-4EA1-67F7-3AE4-CE6E77E339D7}"/>
              </a:ext>
            </a:extLst>
          </p:cNvPr>
          <p:cNvGrpSpPr/>
          <p:nvPr/>
        </p:nvGrpSpPr>
        <p:grpSpPr>
          <a:xfrm>
            <a:off x="-10150372" y="2225690"/>
            <a:ext cx="3770486" cy="3531468"/>
            <a:chOff x="909669" y="2064782"/>
            <a:chExt cx="3770486" cy="35314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BF6F53-7F0A-C0AB-9E87-D9339AFB7905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75000"/>
                    </a:schemeClr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81A1BB6-30FB-9D93-B141-58ACDA70B4B1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70152226-FFDA-3951-9457-E815B933E715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AE17D1-4111-03A0-5B8F-ED5E67AFBFED}"/>
                </a:ext>
              </a:extLst>
            </p:cNvPr>
            <p:cNvSpPr/>
            <p:nvPr/>
          </p:nvSpPr>
          <p:spPr>
            <a:xfrm>
              <a:off x="2080894" y="2407247"/>
              <a:ext cx="1324928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latin typeface="Darker Grotesque SemiBold" pitchFamily="2" charset="0"/>
                </a:rPr>
                <a:t>Support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CF9D75-CB29-918C-75A1-9AAD1D962DD3}"/>
              </a:ext>
            </a:extLst>
          </p:cNvPr>
          <p:cNvGrpSpPr/>
          <p:nvPr/>
        </p:nvGrpSpPr>
        <p:grpSpPr>
          <a:xfrm>
            <a:off x="-7654219" y="2225690"/>
            <a:ext cx="3770486" cy="3531468"/>
            <a:chOff x="909669" y="2064782"/>
            <a:chExt cx="3770486" cy="353146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7E9155-1716-5C5A-6268-07330BF1F809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65000"/>
                    </a:schemeClr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5B3DF34-5EFF-E1CD-A330-525049F1E1B5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5C95E1E-2806-5220-AFF2-5458D3EBAAB8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C725C5-010C-AAEB-E134-DC962852A668}"/>
                </a:ext>
              </a:extLst>
            </p:cNvPr>
            <p:cNvSpPr/>
            <p:nvPr/>
          </p:nvSpPr>
          <p:spPr>
            <a:xfrm>
              <a:off x="2080894" y="2407247"/>
              <a:ext cx="1453417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Mobile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63AE42-0C15-8DC6-3965-152F2FF5C1E1}"/>
              </a:ext>
            </a:extLst>
          </p:cNvPr>
          <p:cNvGrpSpPr/>
          <p:nvPr/>
        </p:nvGrpSpPr>
        <p:grpSpPr>
          <a:xfrm>
            <a:off x="-4807913" y="2236236"/>
            <a:ext cx="3770486" cy="3531468"/>
            <a:chOff x="909669" y="2064782"/>
            <a:chExt cx="3770486" cy="3531468"/>
          </a:xfrm>
          <a:solidFill>
            <a:schemeClr val="bg2">
              <a:lumMod val="90000"/>
            </a:schemeClr>
          </a:solidFill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2F4909-CB9F-D27E-F163-F59CADC863C1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50000"/>
                    </a:schemeClr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150CC4E-865B-5EAB-C67F-E3BA141E5BC1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04180305-9A8B-227B-E165-DDE361382D10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449F4E-DB4F-14D8-8EEE-3EEDD8984F34}"/>
                </a:ext>
              </a:extLst>
            </p:cNvPr>
            <p:cNvSpPr/>
            <p:nvPr/>
          </p:nvSpPr>
          <p:spPr>
            <a:xfrm>
              <a:off x="2080894" y="2407247"/>
              <a:ext cx="1432100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Localize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286210-C5FE-5417-0BDC-F1940BB93C46}"/>
              </a:ext>
            </a:extLst>
          </p:cNvPr>
          <p:cNvSpPr txBox="1"/>
          <p:nvPr/>
        </p:nvSpPr>
        <p:spPr>
          <a:xfrm>
            <a:off x="-11360717" y="3730732"/>
            <a:ext cx="1451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Expand quests and question bank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936F8-61E0-175F-94F5-3359191DF818}"/>
              </a:ext>
            </a:extLst>
          </p:cNvPr>
          <p:cNvSpPr txBox="1"/>
          <p:nvPr/>
        </p:nvSpPr>
        <p:spPr>
          <a:xfrm>
            <a:off x="-8752361" y="3632773"/>
            <a:ext cx="1448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Voice-over support for younger children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0DA0E0-2EE6-4EB7-CE01-3AFE7704F70B}"/>
              </a:ext>
            </a:extLst>
          </p:cNvPr>
          <p:cNvSpPr txBox="1"/>
          <p:nvPr/>
        </p:nvSpPr>
        <p:spPr>
          <a:xfrm>
            <a:off x="-6162310" y="3586607"/>
            <a:ext cx="1448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Mobile and tablet version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2A936-30D1-BD3D-81EB-EE6D822C0723}"/>
              </a:ext>
            </a:extLst>
          </p:cNvPr>
          <p:cNvSpPr txBox="1"/>
          <p:nvPr/>
        </p:nvSpPr>
        <p:spPr>
          <a:xfrm>
            <a:off x="-3292102" y="3546677"/>
            <a:ext cx="1448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Localization in multiple languages</a:t>
            </a:r>
            <a:endParaRPr lang="en-IN" dirty="0"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A3B19-DAC3-701C-4C0B-1D20036DD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72EA5-B870-EA4D-75A5-ED1794EAE02B}"/>
              </a:ext>
            </a:extLst>
          </p:cNvPr>
          <p:cNvSpPr txBox="1"/>
          <p:nvPr/>
        </p:nvSpPr>
        <p:spPr>
          <a:xfrm>
            <a:off x="349355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47368-D194-8C29-E7C0-56E0CDF34282}"/>
              </a:ext>
            </a:extLst>
          </p:cNvPr>
          <p:cNvSpPr txBox="1"/>
          <p:nvPr/>
        </p:nvSpPr>
        <p:spPr>
          <a:xfrm>
            <a:off x="909669" y="291641"/>
            <a:ext cx="14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  Roadmap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6D1832-B69B-D4BA-9C47-3B95BE787485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7016ED-D3DF-F957-DD01-B79660420D71}"/>
              </a:ext>
            </a:extLst>
          </p:cNvPr>
          <p:cNvGrpSpPr/>
          <p:nvPr/>
        </p:nvGrpSpPr>
        <p:grpSpPr>
          <a:xfrm>
            <a:off x="439838" y="1848472"/>
            <a:ext cx="3770486" cy="3531468"/>
            <a:chOff x="909669" y="2064782"/>
            <a:chExt cx="3770486" cy="353146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7D993E-75F6-1FF5-4A0D-0B4C4A1215BC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85000"/>
                    </a:schemeClr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E5FDAF2-A7EF-1299-6155-26683B740024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66E3F7F7-00BF-67FB-BE03-7CC2EE0DBB8F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C595C-EAC1-DAB8-FD16-0945ADE0F26A}"/>
                </a:ext>
              </a:extLst>
            </p:cNvPr>
            <p:cNvSpPr/>
            <p:nvPr/>
          </p:nvSpPr>
          <p:spPr>
            <a:xfrm>
              <a:off x="2080894" y="2407247"/>
              <a:ext cx="1238313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latin typeface="Darker Grotesque SemiBold" pitchFamily="2" charset="0"/>
                </a:rPr>
                <a:t>Scale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4AC385-69D2-BF56-56BF-B8CA4361BA4B}"/>
              </a:ext>
            </a:extLst>
          </p:cNvPr>
          <p:cNvGrpSpPr/>
          <p:nvPr/>
        </p:nvGrpSpPr>
        <p:grpSpPr>
          <a:xfrm>
            <a:off x="2956028" y="1837926"/>
            <a:ext cx="3770486" cy="3531468"/>
            <a:chOff x="909669" y="2064782"/>
            <a:chExt cx="3770486" cy="353146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B9B484-CF19-0730-C2D7-4D1033A54895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75000"/>
                    </a:schemeClr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AF8A04C-F3F1-4689-E02D-279148D878AA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ACE6818-DBC0-8296-A43C-4E17D5463AAD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A3030B2-55A7-6A11-E40E-ECDB48FA0981}"/>
                </a:ext>
              </a:extLst>
            </p:cNvPr>
            <p:cNvSpPr/>
            <p:nvPr/>
          </p:nvSpPr>
          <p:spPr>
            <a:xfrm>
              <a:off x="2080894" y="2407247"/>
              <a:ext cx="1324928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>
                  <a:latin typeface="Darker Grotesque SemiBold" pitchFamily="2" charset="0"/>
                </a:rPr>
                <a:t>Support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473A92-55FB-CDE4-69DD-7896F19E78D8}"/>
              </a:ext>
            </a:extLst>
          </p:cNvPr>
          <p:cNvGrpSpPr/>
          <p:nvPr/>
        </p:nvGrpSpPr>
        <p:grpSpPr>
          <a:xfrm>
            <a:off x="5452181" y="1837926"/>
            <a:ext cx="3770486" cy="3531468"/>
            <a:chOff x="909669" y="2064782"/>
            <a:chExt cx="3770486" cy="353146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8B0328-AE5E-6115-B0D7-20A62CFDF9F6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65000"/>
                    </a:schemeClr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106B575-E4A6-4856-00A4-6832BE26C7F5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7A284E16-6A1A-DDEC-6A05-19DB8C13B2E1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7C2BBE-7029-F8D3-3F26-216F912956DE}"/>
                </a:ext>
              </a:extLst>
            </p:cNvPr>
            <p:cNvSpPr/>
            <p:nvPr/>
          </p:nvSpPr>
          <p:spPr>
            <a:xfrm>
              <a:off x="2080894" y="2407247"/>
              <a:ext cx="1453417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Mobile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393F0F-6139-5987-F229-B995642662DC}"/>
              </a:ext>
            </a:extLst>
          </p:cNvPr>
          <p:cNvGrpSpPr/>
          <p:nvPr/>
        </p:nvGrpSpPr>
        <p:grpSpPr>
          <a:xfrm>
            <a:off x="8298487" y="1848472"/>
            <a:ext cx="3770486" cy="3531468"/>
            <a:chOff x="909669" y="2064782"/>
            <a:chExt cx="3770486" cy="3531468"/>
          </a:xfrm>
          <a:solidFill>
            <a:schemeClr val="bg2">
              <a:lumMod val="90000"/>
            </a:schemeClr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CBFE3-3D8C-DF0D-FA31-6C43DC0FE7E2}"/>
                </a:ext>
              </a:extLst>
            </p:cNvPr>
            <p:cNvSpPr txBox="1"/>
            <p:nvPr/>
          </p:nvSpPr>
          <p:spPr>
            <a:xfrm>
              <a:off x="909669" y="3195593"/>
              <a:ext cx="1298753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5000" dirty="0">
                  <a:solidFill>
                    <a:schemeClr val="bg1">
                      <a:lumMod val="50000"/>
                    </a:schemeClr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C91AB26-3C2B-BB7C-6523-E99FDE7F3E84}"/>
                </a:ext>
              </a:extLst>
            </p:cNvPr>
            <p:cNvSpPr/>
            <p:nvPr/>
          </p:nvSpPr>
          <p:spPr>
            <a:xfrm rot="9711178">
              <a:off x="2098570" y="2992118"/>
              <a:ext cx="297956" cy="1610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9B340225-7237-8420-2D06-ED88E7A46FA0}"/>
                </a:ext>
              </a:extLst>
            </p:cNvPr>
            <p:cNvSpPr/>
            <p:nvPr/>
          </p:nvSpPr>
          <p:spPr>
            <a:xfrm>
              <a:off x="1469984" y="2064782"/>
              <a:ext cx="3210171" cy="2988992"/>
            </a:xfrm>
            <a:prstGeom prst="parallelogram">
              <a:avLst>
                <a:gd name="adj" fmla="val 44366"/>
              </a:avLst>
            </a:prstGeom>
            <a:solidFill>
              <a:schemeClr val="tx1"/>
            </a:solidFill>
            <a:ln>
              <a:noFill/>
            </a:ln>
            <a:effectLst>
              <a:outerShdw blurRad="317500" dist="1193800" dir="10800000" sx="65000" sy="65000" algn="r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32E38EA-4039-CD5E-10E8-AF070F1C1856}"/>
                </a:ext>
              </a:extLst>
            </p:cNvPr>
            <p:cNvSpPr/>
            <p:nvPr/>
          </p:nvSpPr>
          <p:spPr>
            <a:xfrm>
              <a:off x="2080894" y="2407247"/>
              <a:ext cx="1432100" cy="625511"/>
            </a:xfrm>
            <a:custGeom>
              <a:avLst/>
              <a:gdLst>
                <a:gd name="connsiteX0" fmla="*/ 195290 w 945334"/>
                <a:gd name="connsiteY0" fmla="*/ 0 h 477518"/>
                <a:gd name="connsiteX1" fmla="*/ 706575 w 945334"/>
                <a:gd name="connsiteY1" fmla="*/ 0 h 477518"/>
                <a:gd name="connsiteX2" fmla="*/ 945334 w 945334"/>
                <a:gd name="connsiteY2" fmla="*/ 238759 h 477518"/>
                <a:gd name="connsiteX3" fmla="*/ 945333 w 945334"/>
                <a:gd name="connsiteY3" fmla="*/ 238759 h 477518"/>
                <a:gd name="connsiteX4" fmla="*/ 706574 w 945334"/>
                <a:gd name="connsiteY4" fmla="*/ 477518 h 477518"/>
                <a:gd name="connsiteX5" fmla="*/ 0 w 945334"/>
                <a:gd name="connsiteY5" fmla="*/ 477517 h 4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5334" h="477518">
                  <a:moveTo>
                    <a:pt x="195290" y="0"/>
                  </a:moveTo>
                  <a:lnTo>
                    <a:pt x="706575" y="0"/>
                  </a:lnTo>
                  <a:cubicBezTo>
                    <a:pt x="838438" y="0"/>
                    <a:pt x="945334" y="106896"/>
                    <a:pt x="945334" y="238759"/>
                  </a:cubicBezTo>
                  <a:lnTo>
                    <a:pt x="945333" y="238759"/>
                  </a:lnTo>
                  <a:cubicBezTo>
                    <a:pt x="945333" y="370622"/>
                    <a:pt x="838437" y="477518"/>
                    <a:pt x="706574" y="477518"/>
                  </a:cubicBezTo>
                  <a:lnTo>
                    <a:pt x="0" y="4775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Localize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0E720CD-E6AB-2E87-609C-2800ACA47CB0}"/>
              </a:ext>
            </a:extLst>
          </p:cNvPr>
          <p:cNvSpPr txBox="1"/>
          <p:nvPr/>
        </p:nvSpPr>
        <p:spPr>
          <a:xfrm>
            <a:off x="1745683" y="3342968"/>
            <a:ext cx="1451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Expand quests and question bank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E8E2C7-54DD-1269-038A-906D678C0DFC}"/>
              </a:ext>
            </a:extLst>
          </p:cNvPr>
          <p:cNvSpPr txBox="1"/>
          <p:nvPr/>
        </p:nvSpPr>
        <p:spPr>
          <a:xfrm>
            <a:off x="4354039" y="3245009"/>
            <a:ext cx="1448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Voice-over support for younger children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10504C-C701-468E-20C5-FA6983CCE512}"/>
              </a:ext>
            </a:extLst>
          </p:cNvPr>
          <p:cNvSpPr txBox="1"/>
          <p:nvPr/>
        </p:nvSpPr>
        <p:spPr>
          <a:xfrm>
            <a:off x="6944090" y="3198843"/>
            <a:ext cx="1448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Mobile and tablet version</a:t>
            </a:r>
            <a:endParaRPr lang="en-IN" dirty="0">
              <a:latin typeface="Darker Grotesque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AE045C-CB66-8071-965D-B382AADECE52}"/>
              </a:ext>
            </a:extLst>
          </p:cNvPr>
          <p:cNvSpPr txBox="1"/>
          <p:nvPr/>
        </p:nvSpPr>
        <p:spPr>
          <a:xfrm>
            <a:off x="9814298" y="3158913"/>
            <a:ext cx="1448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" pitchFamily="2" charset="0"/>
              </a:rPr>
              <a:t>Localization in multiple languages</a:t>
            </a:r>
            <a:endParaRPr lang="en-IN" dirty="0"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4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06F5E-2932-5790-B530-DD1EE8A6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916B6B-9607-904D-B98A-BC9C50E88A7E}"/>
              </a:ext>
            </a:extLst>
          </p:cNvPr>
          <p:cNvSpPr txBox="1"/>
          <p:nvPr/>
        </p:nvSpPr>
        <p:spPr>
          <a:xfrm>
            <a:off x="326858" y="618932"/>
            <a:ext cx="1153828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Thank You!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65256-3221-6EE6-617F-8EC44CCC10FE}"/>
              </a:ext>
            </a:extLst>
          </p:cNvPr>
          <p:cNvSpPr txBox="1"/>
          <p:nvPr/>
        </p:nvSpPr>
        <p:spPr>
          <a:xfrm>
            <a:off x="1190725" y="3429000"/>
            <a:ext cx="70561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  <a:latin typeface="Darker Grotesque" pitchFamily="2" charset="0"/>
              </a:rPr>
              <a:t>Ready to make learning fun for kids.
Questions? Feedback?
Let's talk!</a:t>
            </a:r>
          </a:p>
        </p:txBody>
      </p:sp>
    </p:spTree>
    <p:extLst>
      <p:ext uri="{BB962C8B-B14F-4D97-AF65-F5344CB8AC3E}">
        <p14:creationId xmlns:p14="http://schemas.microsoft.com/office/powerpoint/2010/main" val="248761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3651E-3B43-B460-1E35-41DDF743B65A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2D902-A20D-1065-8862-71F8575CB266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Mission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CE2666-5100-AFCE-B1BD-D5FF5415EF28}"/>
              </a:ext>
            </a:extLst>
          </p:cNvPr>
          <p:cNvCxnSpPr>
            <a:cxnSpLocks/>
          </p:cNvCxnSpPr>
          <p:nvPr/>
        </p:nvCxnSpPr>
        <p:spPr>
          <a:xfrm>
            <a:off x="453342" y="739622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77E09A-606C-5AF7-BA32-2F1073F460E4}"/>
              </a:ext>
            </a:extLst>
          </p:cNvPr>
          <p:cNvSpPr txBox="1"/>
          <p:nvPr/>
        </p:nvSpPr>
        <p:spPr>
          <a:xfrm>
            <a:off x="453342" y="7907544"/>
            <a:ext cx="115378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D700"/>
                </a:solidFill>
                <a:latin typeface="Playfair Display" pitchFamily="2" charset="0"/>
              </a:rPr>
              <a:t>What Makes Right Quest Special?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B52EB-EB9E-A343-810B-091D1F3BEC1D}"/>
              </a:ext>
            </a:extLst>
          </p:cNvPr>
          <p:cNvSpPr txBox="1"/>
          <p:nvPr/>
        </p:nvSpPr>
        <p:spPr>
          <a:xfrm>
            <a:off x="579606" y="10142037"/>
            <a:ext cx="8599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E6E6E6"/>
                </a:solidFill>
              </a:rPr>
              <a:t> </a:t>
            </a:r>
            <a:r>
              <a:rPr lang="en-US" sz="2000" dirty="0">
                <a:solidFill>
                  <a:srgbClr val="E6E6E6"/>
                </a:solidFill>
                <a:latin typeface="Playfair Display" pitchFamily="2" charset="0"/>
              </a:rPr>
              <a:t>A fun RPG experience tailored for kids aged 12-15
 Teaches real-world values about children's rights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E6E6E6"/>
                </a:solidFill>
                <a:latin typeface="Playfair Display" pitchFamily="2" charset="0"/>
              </a:rPr>
              <a:t> Combines learning with interactive storytelling and gameplay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955A1-B1DB-E2E6-9373-F7B9BBC98197}"/>
              </a:ext>
            </a:extLst>
          </p:cNvPr>
          <p:cNvSpPr txBox="1"/>
          <p:nvPr/>
        </p:nvSpPr>
        <p:spPr>
          <a:xfrm>
            <a:off x="579606" y="8655214"/>
            <a:ext cx="7153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6E6E6"/>
                </a:solidFill>
                <a:latin typeface="Playfair Display" pitchFamily="2" charset="0"/>
              </a:rPr>
              <a:t>Right Quest is not just a game—it's an educational adventure.</a:t>
            </a:r>
            <a:endParaRPr lang="en-IN" sz="2400" dirty="0"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9EE314-09D3-B264-6675-AC5C13B05A2F}"/>
              </a:ext>
            </a:extLst>
          </p:cNvPr>
          <p:cNvSpPr txBox="1"/>
          <p:nvPr/>
        </p:nvSpPr>
        <p:spPr>
          <a:xfrm>
            <a:off x="349355" y="291641"/>
            <a:ext cx="55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A6C8E-12BF-0179-986D-DA115C876060}"/>
              </a:ext>
            </a:extLst>
          </p:cNvPr>
          <p:cNvSpPr txBox="1"/>
          <p:nvPr/>
        </p:nvSpPr>
        <p:spPr>
          <a:xfrm>
            <a:off x="708169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Mission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C4C3AC-A75B-E5E9-9EB0-F94400F2991F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663F74-1A71-A79E-E1FB-DA393C630BC9}"/>
              </a:ext>
            </a:extLst>
          </p:cNvPr>
          <p:cNvSpPr txBox="1"/>
          <p:nvPr/>
        </p:nvSpPr>
        <p:spPr>
          <a:xfrm>
            <a:off x="439838" y="1332056"/>
            <a:ext cx="115378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D700"/>
                </a:solidFill>
                <a:latin typeface="Darker Grotesque SemiBold" pitchFamily="2" charset="0"/>
              </a:rPr>
              <a:t>What Makes Right Quest Special?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A0C40-4FF0-2813-0B7A-89170648F661}"/>
              </a:ext>
            </a:extLst>
          </p:cNvPr>
          <p:cNvSpPr txBox="1"/>
          <p:nvPr/>
        </p:nvSpPr>
        <p:spPr>
          <a:xfrm>
            <a:off x="566102" y="2849167"/>
            <a:ext cx="8599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6E6E6"/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Darker Grotesque Light" pitchFamily="2" charset="0"/>
              </a:rPr>
              <a:t>A fun RPG experience tailored for kids aged 12-15
 Teaches real-world values about children's rights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Darker Grotesque Light" pitchFamily="2" charset="0"/>
              </a:rPr>
              <a:t> Combines learning with interactive storytelling and gameplay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AD73F9-9886-8E81-A72F-12EAD4C90EC1}"/>
              </a:ext>
            </a:extLst>
          </p:cNvPr>
          <p:cNvSpPr txBox="1"/>
          <p:nvPr/>
        </p:nvSpPr>
        <p:spPr>
          <a:xfrm>
            <a:off x="566102" y="2079726"/>
            <a:ext cx="7153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rker Grotesque SemiBold" pitchFamily="2" charset="0"/>
              </a:rPr>
              <a:t>Right Quest is not just a game—it's an educational adventure.</a:t>
            </a:r>
            <a:endParaRPr lang="en-IN" sz="2400" dirty="0">
              <a:solidFill>
                <a:schemeClr val="bg1"/>
              </a:solidFill>
              <a:latin typeface="Darker Grotesque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48434-840C-F287-53D5-B6DF4AF9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5B86E4-F360-3FF7-1FEF-E51395BB0A86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Gameplay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C73B3-0515-4EAB-406E-7302846F1342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B2ACA1-0A75-82FC-0051-78338483C085}"/>
              </a:ext>
            </a:extLst>
          </p:cNvPr>
          <p:cNvCxnSpPr>
            <a:cxnSpLocks/>
          </p:cNvCxnSpPr>
          <p:nvPr/>
        </p:nvCxnSpPr>
        <p:spPr>
          <a:xfrm>
            <a:off x="638723" y="768713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77DC57B4-FBEA-FBC3-85C5-5EB02F15F6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899082"/>
                  </p:ext>
                </p:extLst>
              </p:nvPr>
            </p:nvGraphicFramePr>
            <p:xfrm>
              <a:off x="9321614" y="8074599"/>
              <a:ext cx="1682294" cy="37259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2294" cy="3725912"/>
                    </a:xfrm>
                    <a:prstGeom prst="rect">
                      <a:avLst/>
                    </a:prstGeom>
                  </am3d:spPr>
                  <am3d:camera>
                    <am3d:pos x="0" y="0" z="52880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18" d="1000000"/>
                    <am3d:preTrans dx="3846" dy="-15878959" dz="38892"/>
                    <am3d:scale>
                      <am3d:sx n="1000000" d="1000000"/>
                      <am3d:sy n="1000000" d="1000000"/>
                      <am3d:sz n="1000000" d="1000000"/>
                    </am3d:scale>
                    <am3d:rot ax="493838" ay="65154" az="9431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748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77DC57B4-FBEA-FBC3-85C5-5EB02F15F6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1614" y="8074599"/>
                <a:ext cx="1682294" cy="372591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900F9B-E23F-BD1C-D9FD-C6BBE62C6D70}"/>
              </a:ext>
            </a:extLst>
          </p:cNvPr>
          <p:cNvSpPr txBox="1"/>
          <p:nvPr/>
        </p:nvSpPr>
        <p:spPr>
          <a:xfrm>
            <a:off x="1305712" y="11800511"/>
            <a:ext cx="2485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You play as Aavi, a schoolboy on a mission to become the next Right Hero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3003A-4FC1-A594-1E8A-F73F4FDE7FD3}"/>
              </a:ext>
            </a:extLst>
          </p:cNvPr>
          <p:cNvSpPr txBox="1"/>
          <p:nvPr/>
        </p:nvSpPr>
        <p:spPr>
          <a:xfrm>
            <a:off x="4103788" y="1180051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Explore the city park, interact with talking animals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0D4A2-F648-2C28-8CEA-DE68AE69AB3C}"/>
              </a:ext>
            </a:extLst>
          </p:cNvPr>
          <p:cNvSpPr txBox="1"/>
          <p:nvPr/>
        </p:nvSpPr>
        <p:spPr>
          <a:xfrm>
            <a:off x="6658795" y="1172631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Complete quests by answering questions about children's rights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49F7F-BC65-DACC-3829-27F3A02863DE}"/>
              </a:ext>
            </a:extLst>
          </p:cNvPr>
          <p:cNvSpPr txBox="1"/>
          <p:nvPr/>
        </p:nvSpPr>
        <p:spPr>
          <a:xfrm>
            <a:off x="9041464" y="1172631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Each correct answer helps Aavi grow into a hero</a:t>
            </a:r>
          </a:p>
        </p:txBody>
      </p:sp>
      <p:pic>
        <p:nvPicPr>
          <p:cNvPr id="14" name="Picture 13" descr="A person wearing a brown sweater and blue jeans&#10;&#10;AI-generated content may be incorrect.">
            <a:extLst>
              <a:ext uri="{FF2B5EF4-FFF2-40B4-BE49-F238E27FC236}">
                <a16:creationId xmlns:a16="http://schemas.microsoft.com/office/drawing/2014/main" id="{0E4E672E-015F-D552-E2DB-9D30D202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2" y="8008697"/>
            <a:ext cx="1930862" cy="3725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41A561-5E3D-05C0-C6DC-0CEBE82D7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94" y="8864111"/>
            <a:ext cx="7486182" cy="33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96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AE03C-338F-C3D1-6FBC-D1547427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56C77D-1B07-B5E7-3AC2-432B92F0BEDF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0EBA390-09E0-C7FB-0205-4174E333B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3575517"/>
                  </p:ext>
                </p:extLst>
              </p:nvPr>
            </p:nvGraphicFramePr>
            <p:xfrm>
              <a:off x="9122729" y="1186119"/>
              <a:ext cx="1682294" cy="37259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2294" cy="3725912"/>
                    </a:xfrm>
                    <a:prstGeom prst="rect">
                      <a:avLst/>
                    </a:prstGeom>
                  </am3d:spPr>
                  <am3d:camera>
                    <am3d:pos x="0" y="0" z="52880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18" d="1000000"/>
                    <am3d:preTrans dx="3846" dy="-15878959" dz="38892"/>
                    <am3d:scale>
                      <am3d:sx n="1000000" d="1000000"/>
                      <am3d:sy n="1000000" d="1000000"/>
                      <am3d:sz n="1000000" d="1000000"/>
                    </am3d:scale>
                    <am3d:rot ax="493838" ay="65154" az="9431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748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0EBA390-09E0-C7FB-0205-4174E333B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2729" y="1186119"/>
                <a:ext cx="1682294" cy="37259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F82DAD-EEAA-E885-FFE1-35123C4279B6}"/>
              </a:ext>
            </a:extLst>
          </p:cNvPr>
          <p:cNvSpPr txBox="1"/>
          <p:nvPr/>
        </p:nvSpPr>
        <p:spPr>
          <a:xfrm>
            <a:off x="1106827" y="4912031"/>
            <a:ext cx="2485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You play as Aavi, a schoolboy on a mission to become the next Right Hero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DA0BB-C867-1F89-6F5E-DF30AC2317F9}"/>
              </a:ext>
            </a:extLst>
          </p:cNvPr>
          <p:cNvSpPr txBox="1"/>
          <p:nvPr/>
        </p:nvSpPr>
        <p:spPr>
          <a:xfrm>
            <a:off x="3904903" y="491203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Explore the city park, interact with talking animals</a:t>
            </a:r>
            <a:endParaRPr lang="en-IN" dirty="0">
              <a:latin typeface="Darker Grotesque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18DF3-AFCD-6A08-48B6-242AA65DDFAA}"/>
              </a:ext>
            </a:extLst>
          </p:cNvPr>
          <p:cNvSpPr txBox="1"/>
          <p:nvPr/>
        </p:nvSpPr>
        <p:spPr>
          <a:xfrm>
            <a:off x="6459910" y="483783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Complete quests by answering questions about children's rights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8FFB1-C6B9-F66C-6047-ADB5BC6F3DC6}"/>
              </a:ext>
            </a:extLst>
          </p:cNvPr>
          <p:cNvSpPr txBox="1"/>
          <p:nvPr/>
        </p:nvSpPr>
        <p:spPr>
          <a:xfrm>
            <a:off x="8842579" y="4837831"/>
            <a:ext cx="2242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Each correct answer helps Aavi grow into a hero</a:t>
            </a:r>
          </a:p>
        </p:txBody>
      </p:sp>
      <p:pic>
        <p:nvPicPr>
          <p:cNvPr id="16" name="Picture 15" descr="A person wearing a brown sweater and blue jeans&#10;&#10;AI-generated content may be incorrect.">
            <a:extLst>
              <a:ext uri="{FF2B5EF4-FFF2-40B4-BE49-F238E27FC236}">
                <a16:creationId xmlns:a16="http://schemas.microsoft.com/office/drawing/2014/main" id="{AF57FA40-0CDE-926F-C53D-DE6CF43D3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27" y="1120217"/>
            <a:ext cx="1930862" cy="3725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C5531-7496-716C-40CF-2DE65965E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9" y="1975631"/>
            <a:ext cx="7486182" cy="3323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9BB95-7BAB-6AC5-0070-E5B589E76C56}"/>
              </a:ext>
            </a:extLst>
          </p:cNvPr>
          <p:cNvSpPr txBox="1"/>
          <p:nvPr/>
        </p:nvSpPr>
        <p:spPr>
          <a:xfrm>
            <a:off x="439837" y="399686"/>
            <a:ext cx="112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Gameplay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6DDAA-7258-7ED7-1FAA-41276B07B39A}"/>
              </a:ext>
            </a:extLst>
          </p:cNvPr>
          <p:cNvSpPr txBox="1"/>
          <p:nvPr/>
        </p:nvSpPr>
        <p:spPr>
          <a:xfrm>
            <a:off x="1336560" y="408752"/>
            <a:ext cx="125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Overview</a:t>
            </a:r>
          </a:p>
        </p:txBody>
      </p:sp>
      <p:pic>
        <p:nvPicPr>
          <p:cNvPr id="14" name="Picture 13" descr="A fox with a green spot on its back&#10;&#10;AI-generated content may be incorrect.">
            <a:extLst>
              <a:ext uri="{FF2B5EF4-FFF2-40B4-BE49-F238E27FC236}">
                <a16:creationId xmlns:a16="http://schemas.microsoft.com/office/drawing/2014/main" id="{5DEF82CB-D532-023F-4E9E-4A339C6A1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7914" y="1941393"/>
            <a:ext cx="7143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82CE2-9E6A-1984-9F90-7F950BF8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13E9D-5EC6-6831-851D-5FAF81498E34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Tech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19DFE-C7C3-2D89-DFF6-65F3E984E2B0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Stack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2FFE42-2C6D-3BC5-B5A8-038690FF29D4}"/>
              </a:ext>
            </a:extLst>
          </p:cNvPr>
          <p:cNvCxnSpPr>
            <a:cxnSpLocks/>
          </p:cNvCxnSpPr>
          <p:nvPr/>
        </p:nvCxnSpPr>
        <p:spPr>
          <a:xfrm>
            <a:off x="729205" y="787001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30CD4-98D5-8F85-4C1D-D93C392751D0}"/>
              </a:ext>
            </a:extLst>
          </p:cNvPr>
          <p:cNvSpPr/>
          <p:nvPr/>
        </p:nvSpPr>
        <p:spPr>
          <a:xfrm>
            <a:off x="14016901" y="-3928968"/>
            <a:ext cx="1852670" cy="1852670"/>
          </a:xfrm>
          <a:custGeom>
            <a:avLst/>
            <a:gdLst>
              <a:gd name="connsiteX0" fmla="*/ 412414 w 921531"/>
              <a:gd name="connsiteY0" fmla="*/ 0 h 921531"/>
              <a:gd name="connsiteX1" fmla="*/ 921531 w 921531"/>
              <a:gd name="connsiteY1" fmla="*/ 509117 h 921531"/>
              <a:gd name="connsiteX2" fmla="*/ 509117 w 921531"/>
              <a:gd name="connsiteY2" fmla="*/ 921531 h 921531"/>
              <a:gd name="connsiteX3" fmla="*/ 315711 w 921531"/>
              <a:gd name="connsiteY3" fmla="*/ 921531 h 921531"/>
              <a:gd name="connsiteX4" fmla="*/ 0 w 921531"/>
              <a:gd name="connsiteY4" fmla="*/ 921531 h 921531"/>
              <a:gd name="connsiteX5" fmla="*/ 0 w 921531"/>
              <a:gd name="connsiteY5" fmla="*/ 605820 h 921531"/>
              <a:gd name="connsiteX6" fmla="*/ 0 w 921531"/>
              <a:gd name="connsiteY6" fmla="*/ 412414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412414" y="0"/>
                </a:moveTo>
                <a:lnTo>
                  <a:pt x="921531" y="509117"/>
                </a:lnTo>
                <a:lnTo>
                  <a:pt x="509117" y="921531"/>
                </a:lnTo>
                <a:lnTo>
                  <a:pt x="315711" y="921531"/>
                </a:lnTo>
                <a:lnTo>
                  <a:pt x="0" y="921531"/>
                </a:lnTo>
                <a:lnTo>
                  <a:pt x="0" y="605820"/>
                </a:lnTo>
                <a:lnTo>
                  <a:pt x="0" y="41241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578A0A-B17C-722A-5226-54BBF5F82063}"/>
              </a:ext>
            </a:extLst>
          </p:cNvPr>
          <p:cNvSpPr/>
          <p:nvPr/>
        </p:nvSpPr>
        <p:spPr>
          <a:xfrm>
            <a:off x="-4714277" y="-3547703"/>
            <a:ext cx="1852670" cy="1852670"/>
          </a:xfrm>
          <a:custGeom>
            <a:avLst/>
            <a:gdLst>
              <a:gd name="connsiteX0" fmla="*/ 509117 w 921531"/>
              <a:gd name="connsiteY0" fmla="*/ 0 h 921531"/>
              <a:gd name="connsiteX1" fmla="*/ 921531 w 921531"/>
              <a:gd name="connsiteY1" fmla="*/ 412414 h 921531"/>
              <a:gd name="connsiteX2" fmla="*/ 921531 w 921531"/>
              <a:gd name="connsiteY2" fmla="*/ 605820 h 921531"/>
              <a:gd name="connsiteX3" fmla="*/ 921531 w 921531"/>
              <a:gd name="connsiteY3" fmla="*/ 921531 h 921531"/>
              <a:gd name="connsiteX4" fmla="*/ 605820 w 921531"/>
              <a:gd name="connsiteY4" fmla="*/ 921531 h 921531"/>
              <a:gd name="connsiteX5" fmla="*/ 412414 w 921531"/>
              <a:gd name="connsiteY5" fmla="*/ 921531 h 921531"/>
              <a:gd name="connsiteX6" fmla="*/ 0 w 921531"/>
              <a:gd name="connsiteY6" fmla="*/ 509117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509117" y="0"/>
                </a:moveTo>
                <a:lnTo>
                  <a:pt x="921531" y="412414"/>
                </a:lnTo>
                <a:lnTo>
                  <a:pt x="921531" y="605820"/>
                </a:lnTo>
                <a:lnTo>
                  <a:pt x="921531" y="921531"/>
                </a:lnTo>
                <a:lnTo>
                  <a:pt x="605820" y="921531"/>
                </a:lnTo>
                <a:lnTo>
                  <a:pt x="412414" y="921531"/>
                </a:lnTo>
                <a:lnTo>
                  <a:pt x="0" y="50911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64A90F-9F21-442E-D72C-BE066E5E5F37}"/>
              </a:ext>
            </a:extLst>
          </p:cNvPr>
          <p:cNvSpPr/>
          <p:nvPr/>
        </p:nvSpPr>
        <p:spPr>
          <a:xfrm>
            <a:off x="-4985291" y="8615868"/>
            <a:ext cx="1852670" cy="1852670"/>
          </a:xfrm>
          <a:custGeom>
            <a:avLst/>
            <a:gdLst>
              <a:gd name="connsiteX0" fmla="*/ 412414 w 921531"/>
              <a:gd name="connsiteY0" fmla="*/ 0 h 921531"/>
              <a:gd name="connsiteX1" fmla="*/ 605820 w 921531"/>
              <a:gd name="connsiteY1" fmla="*/ 0 h 921531"/>
              <a:gd name="connsiteX2" fmla="*/ 921531 w 921531"/>
              <a:gd name="connsiteY2" fmla="*/ 0 h 921531"/>
              <a:gd name="connsiteX3" fmla="*/ 921531 w 921531"/>
              <a:gd name="connsiteY3" fmla="*/ 315711 h 921531"/>
              <a:gd name="connsiteX4" fmla="*/ 921531 w 921531"/>
              <a:gd name="connsiteY4" fmla="*/ 509117 h 921531"/>
              <a:gd name="connsiteX5" fmla="*/ 509117 w 921531"/>
              <a:gd name="connsiteY5" fmla="*/ 921531 h 921531"/>
              <a:gd name="connsiteX6" fmla="*/ 0 w 921531"/>
              <a:gd name="connsiteY6" fmla="*/ 412414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412414" y="0"/>
                </a:moveTo>
                <a:lnTo>
                  <a:pt x="605820" y="0"/>
                </a:lnTo>
                <a:lnTo>
                  <a:pt x="921531" y="0"/>
                </a:lnTo>
                <a:lnTo>
                  <a:pt x="921531" y="315711"/>
                </a:lnTo>
                <a:lnTo>
                  <a:pt x="921531" y="509117"/>
                </a:lnTo>
                <a:lnTo>
                  <a:pt x="509117" y="921531"/>
                </a:lnTo>
                <a:lnTo>
                  <a:pt x="0" y="41241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2265A4-F87C-E47C-0789-C780545F9D92}"/>
              </a:ext>
            </a:extLst>
          </p:cNvPr>
          <p:cNvSpPr/>
          <p:nvPr/>
        </p:nvSpPr>
        <p:spPr>
          <a:xfrm>
            <a:off x="14304588" y="10075743"/>
            <a:ext cx="1852670" cy="1852670"/>
          </a:xfrm>
          <a:custGeom>
            <a:avLst/>
            <a:gdLst>
              <a:gd name="connsiteX0" fmla="*/ 0 w 921531"/>
              <a:gd name="connsiteY0" fmla="*/ 0 h 921531"/>
              <a:gd name="connsiteX1" fmla="*/ 315711 w 921531"/>
              <a:gd name="connsiteY1" fmla="*/ 0 h 921531"/>
              <a:gd name="connsiteX2" fmla="*/ 509117 w 921531"/>
              <a:gd name="connsiteY2" fmla="*/ 0 h 921531"/>
              <a:gd name="connsiteX3" fmla="*/ 921531 w 921531"/>
              <a:gd name="connsiteY3" fmla="*/ 412414 h 921531"/>
              <a:gd name="connsiteX4" fmla="*/ 412414 w 921531"/>
              <a:gd name="connsiteY4" fmla="*/ 921531 h 921531"/>
              <a:gd name="connsiteX5" fmla="*/ 0 w 921531"/>
              <a:gd name="connsiteY5" fmla="*/ 509117 h 921531"/>
              <a:gd name="connsiteX6" fmla="*/ 0 w 921531"/>
              <a:gd name="connsiteY6" fmla="*/ 315711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0" y="0"/>
                </a:moveTo>
                <a:lnTo>
                  <a:pt x="315711" y="0"/>
                </a:lnTo>
                <a:lnTo>
                  <a:pt x="509117" y="0"/>
                </a:lnTo>
                <a:lnTo>
                  <a:pt x="921531" y="412414"/>
                </a:lnTo>
                <a:lnTo>
                  <a:pt x="412414" y="921531"/>
                </a:lnTo>
                <a:lnTo>
                  <a:pt x="0" y="509117"/>
                </a:lnTo>
                <a:lnTo>
                  <a:pt x="0" y="31571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B833-5A36-E52F-4C51-C3E3E2F0A596}"/>
              </a:ext>
            </a:extLst>
          </p:cNvPr>
          <p:cNvSpPr txBox="1"/>
          <p:nvPr/>
        </p:nvSpPr>
        <p:spPr>
          <a:xfrm>
            <a:off x="4394121" y="-2275485"/>
            <a:ext cx="329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Tech Stack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827D0-E70D-832F-3B5A-EBB1C7EE4EED}"/>
              </a:ext>
            </a:extLst>
          </p:cNvPr>
          <p:cNvSpPr txBox="1"/>
          <p:nvPr/>
        </p:nvSpPr>
        <p:spPr>
          <a:xfrm>
            <a:off x="-7870284" y="-2954853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Game Engine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E85E2-2EA5-47E9-1CD1-C76090E4A4F5}"/>
              </a:ext>
            </a:extLst>
          </p:cNvPr>
          <p:cNvSpPr txBox="1"/>
          <p:nvPr/>
        </p:nvSpPr>
        <p:spPr>
          <a:xfrm>
            <a:off x="-7870284" y="-2524784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Unreal Engine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16FF9-C8E3-BE12-4C7F-6752091869F9}"/>
              </a:ext>
            </a:extLst>
          </p:cNvPr>
          <p:cNvSpPr txBox="1"/>
          <p:nvPr/>
        </p:nvSpPr>
        <p:spPr>
          <a:xfrm>
            <a:off x="-8104290" y="9253593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3d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00A38-A9A3-FF79-11D5-F7C2FAF4A9AD}"/>
              </a:ext>
            </a:extLst>
          </p:cNvPr>
          <p:cNvSpPr txBox="1"/>
          <p:nvPr/>
        </p:nvSpPr>
        <p:spPr>
          <a:xfrm>
            <a:off x="-8104290" y="9683662"/>
            <a:ext cx="277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Blender &amp; </a:t>
            </a:r>
            <a:r>
              <a:rPr lang="en-IN" sz="2000" dirty="0" err="1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Quixel</a:t>
            </a:r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Megascans</a:t>
            </a:r>
            <a:endParaRPr lang="en-IN" sz="2000" dirty="0">
              <a:solidFill>
                <a:schemeClr val="bg1"/>
              </a:solidFill>
              <a:latin typeface="Darker Grotesque Light" pitchFamily="2" charset="0"/>
              <a:ea typeface="DengXian" panose="020B0503020204020204" pitchFamily="2" charset="-122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5ABA576-0799-3324-342D-DF0CDCFC8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46792" y="-2800537"/>
            <a:ext cx="1658257" cy="11055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5ED808-2925-DA4D-3B1D-25D75641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553" y="8615868"/>
            <a:ext cx="1040932" cy="10409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2FEC22-2478-745C-AFA6-71F0CCF9BB23}"/>
              </a:ext>
            </a:extLst>
          </p:cNvPr>
          <p:cNvSpPr txBox="1"/>
          <p:nvPr/>
        </p:nvSpPr>
        <p:spPr>
          <a:xfrm>
            <a:off x="-7248815" y="-3446868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7609A-5464-0102-ADD0-C03CC95BE833}"/>
              </a:ext>
            </a:extLst>
          </p:cNvPr>
          <p:cNvSpPr txBox="1"/>
          <p:nvPr/>
        </p:nvSpPr>
        <p:spPr>
          <a:xfrm>
            <a:off x="-7227081" y="8784717"/>
            <a:ext cx="841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F31B8-608D-62C2-0802-5D8ADD9B2007}"/>
              </a:ext>
            </a:extLst>
          </p:cNvPr>
          <p:cNvSpPr txBox="1"/>
          <p:nvPr/>
        </p:nvSpPr>
        <p:spPr>
          <a:xfrm>
            <a:off x="16572739" y="-3182461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Audio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3597C-C15D-AD52-C0DA-7ED0AAFABAF1}"/>
              </a:ext>
            </a:extLst>
          </p:cNvPr>
          <p:cNvSpPr txBox="1"/>
          <p:nvPr/>
        </p:nvSpPr>
        <p:spPr>
          <a:xfrm>
            <a:off x="16572739" y="-2752392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Audacity &amp; Freesound.org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B079D-B29D-E940-00BA-EB1F93D76059}"/>
              </a:ext>
            </a:extLst>
          </p:cNvPr>
          <p:cNvSpPr txBox="1"/>
          <p:nvPr/>
        </p:nvSpPr>
        <p:spPr>
          <a:xfrm>
            <a:off x="17194208" y="-3674476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03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FBEC3EF-8198-E387-8C66-169DFF4B6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228" y="9587661"/>
            <a:ext cx="912699" cy="912699"/>
          </a:xfrm>
          <a:prstGeom prst="rect">
            <a:avLst/>
          </a:prstGeom>
        </p:spPr>
      </p:pic>
      <p:pic>
        <p:nvPicPr>
          <p:cNvPr id="28" name="Picture 27" descr="A headphones with a sound wave coming out of it&#10;&#10;AI-generated content may be incorrect.">
            <a:extLst>
              <a:ext uri="{FF2B5EF4-FFF2-40B4-BE49-F238E27FC236}">
                <a16:creationId xmlns:a16="http://schemas.microsoft.com/office/drawing/2014/main" id="{1744DBE6-1532-B2AB-ACC5-A836A3849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796" y="-3028145"/>
            <a:ext cx="780360" cy="7803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010F0A-7ABF-D6D9-9527-0788483BA64F}"/>
              </a:ext>
            </a:extLst>
          </p:cNvPr>
          <p:cNvSpPr txBox="1"/>
          <p:nvPr/>
        </p:nvSpPr>
        <p:spPr>
          <a:xfrm>
            <a:off x="17249062" y="10567758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C36C0C-6050-CCA6-5834-344CA2C60041}"/>
              </a:ext>
            </a:extLst>
          </p:cNvPr>
          <p:cNvSpPr txBox="1"/>
          <p:nvPr/>
        </p:nvSpPr>
        <p:spPr>
          <a:xfrm>
            <a:off x="17249062" y="10997827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Unreal Motion Graphics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510DD4-66BA-2A52-91B2-4536CABEE984}"/>
              </a:ext>
            </a:extLst>
          </p:cNvPr>
          <p:cNvSpPr txBox="1"/>
          <p:nvPr/>
        </p:nvSpPr>
        <p:spPr>
          <a:xfrm>
            <a:off x="17870531" y="10075743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04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C495B1-C01C-9978-6F18-015A8E820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41130" y="10135617"/>
            <a:ext cx="941714" cy="9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7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2F371B-EFD5-301C-63D2-D1F3948F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B421D-011D-E01D-1F96-B317945770FA}"/>
              </a:ext>
            </a:extLst>
          </p:cNvPr>
          <p:cNvSpPr txBox="1"/>
          <p:nvPr/>
        </p:nvSpPr>
        <p:spPr>
          <a:xfrm>
            <a:off x="349356" y="291641"/>
            <a:ext cx="6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Tech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32FC5-35DB-8F0C-E15F-23C1827EB81A}"/>
              </a:ext>
            </a:extLst>
          </p:cNvPr>
          <p:cNvSpPr txBox="1"/>
          <p:nvPr/>
        </p:nvSpPr>
        <p:spPr>
          <a:xfrm>
            <a:off x="796410" y="291641"/>
            <a:ext cx="112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Stack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B8E72-F12E-1F73-E259-7D64AB7F8708}"/>
              </a:ext>
            </a:extLst>
          </p:cNvPr>
          <p:cNvCxnSpPr>
            <a:cxnSpLocks/>
          </p:cNvCxnSpPr>
          <p:nvPr/>
        </p:nvCxnSpPr>
        <p:spPr>
          <a:xfrm>
            <a:off x="439838" y="79865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569EF2-DA97-27B6-344B-740F03D48DBA}"/>
              </a:ext>
            </a:extLst>
          </p:cNvPr>
          <p:cNvSpPr/>
          <p:nvPr/>
        </p:nvSpPr>
        <p:spPr>
          <a:xfrm>
            <a:off x="6290414" y="1740312"/>
            <a:ext cx="1852670" cy="1852670"/>
          </a:xfrm>
          <a:custGeom>
            <a:avLst/>
            <a:gdLst>
              <a:gd name="connsiteX0" fmla="*/ 412414 w 921531"/>
              <a:gd name="connsiteY0" fmla="*/ 0 h 921531"/>
              <a:gd name="connsiteX1" fmla="*/ 921531 w 921531"/>
              <a:gd name="connsiteY1" fmla="*/ 509117 h 921531"/>
              <a:gd name="connsiteX2" fmla="*/ 509117 w 921531"/>
              <a:gd name="connsiteY2" fmla="*/ 921531 h 921531"/>
              <a:gd name="connsiteX3" fmla="*/ 315711 w 921531"/>
              <a:gd name="connsiteY3" fmla="*/ 921531 h 921531"/>
              <a:gd name="connsiteX4" fmla="*/ 0 w 921531"/>
              <a:gd name="connsiteY4" fmla="*/ 921531 h 921531"/>
              <a:gd name="connsiteX5" fmla="*/ 0 w 921531"/>
              <a:gd name="connsiteY5" fmla="*/ 605820 h 921531"/>
              <a:gd name="connsiteX6" fmla="*/ 0 w 921531"/>
              <a:gd name="connsiteY6" fmla="*/ 412414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412414" y="0"/>
                </a:moveTo>
                <a:lnTo>
                  <a:pt x="921531" y="509117"/>
                </a:lnTo>
                <a:lnTo>
                  <a:pt x="509117" y="921531"/>
                </a:lnTo>
                <a:lnTo>
                  <a:pt x="315711" y="921531"/>
                </a:lnTo>
                <a:lnTo>
                  <a:pt x="0" y="921531"/>
                </a:lnTo>
                <a:lnTo>
                  <a:pt x="0" y="605820"/>
                </a:lnTo>
                <a:lnTo>
                  <a:pt x="0" y="41241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FCE5383-5C83-7043-C5AB-C1B1D048CE37}"/>
              </a:ext>
            </a:extLst>
          </p:cNvPr>
          <p:cNvSpPr/>
          <p:nvPr/>
        </p:nvSpPr>
        <p:spPr>
          <a:xfrm>
            <a:off x="4048916" y="1740312"/>
            <a:ext cx="1852670" cy="1852670"/>
          </a:xfrm>
          <a:custGeom>
            <a:avLst/>
            <a:gdLst>
              <a:gd name="connsiteX0" fmla="*/ 509117 w 921531"/>
              <a:gd name="connsiteY0" fmla="*/ 0 h 921531"/>
              <a:gd name="connsiteX1" fmla="*/ 921531 w 921531"/>
              <a:gd name="connsiteY1" fmla="*/ 412414 h 921531"/>
              <a:gd name="connsiteX2" fmla="*/ 921531 w 921531"/>
              <a:gd name="connsiteY2" fmla="*/ 605820 h 921531"/>
              <a:gd name="connsiteX3" fmla="*/ 921531 w 921531"/>
              <a:gd name="connsiteY3" fmla="*/ 921531 h 921531"/>
              <a:gd name="connsiteX4" fmla="*/ 605820 w 921531"/>
              <a:gd name="connsiteY4" fmla="*/ 921531 h 921531"/>
              <a:gd name="connsiteX5" fmla="*/ 412414 w 921531"/>
              <a:gd name="connsiteY5" fmla="*/ 921531 h 921531"/>
              <a:gd name="connsiteX6" fmla="*/ 0 w 921531"/>
              <a:gd name="connsiteY6" fmla="*/ 509117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509117" y="0"/>
                </a:moveTo>
                <a:lnTo>
                  <a:pt x="921531" y="412414"/>
                </a:lnTo>
                <a:lnTo>
                  <a:pt x="921531" y="605820"/>
                </a:lnTo>
                <a:lnTo>
                  <a:pt x="921531" y="921531"/>
                </a:lnTo>
                <a:lnTo>
                  <a:pt x="605820" y="921531"/>
                </a:lnTo>
                <a:lnTo>
                  <a:pt x="412414" y="921531"/>
                </a:lnTo>
                <a:lnTo>
                  <a:pt x="0" y="50911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E4C7EB-5AE2-0E8E-02A6-177BDFABD1CB}"/>
              </a:ext>
            </a:extLst>
          </p:cNvPr>
          <p:cNvSpPr/>
          <p:nvPr/>
        </p:nvSpPr>
        <p:spPr>
          <a:xfrm>
            <a:off x="4048916" y="3981810"/>
            <a:ext cx="1852670" cy="1852670"/>
          </a:xfrm>
          <a:custGeom>
            <a:avLst/>
            <a:gdLst>
              <a:gd name="connsiteX0" fmla="*/ 412414 w 921531"/>
              <a:gd name="connsiteY0" fmla="*/ 0 h 921531"/>
              <a:gd name="connsiteX1" fmla="*/ 605820 w 921531"/>
              <a:gd name="connsiteY1" fmla="*/ 0 h 921531"/>
              <a:gd name="connsiteX2" fmla="*/ 921531 w 921531"/>
              <a:gd name="connsiteY2" fmla="*/ 0 h 921531"/>
              <a:gd name="connsiteX3" fmla="*/ 921531 w 921531"/>
              <a:gd name="connsiteY3" fmla="*/ 315711 h 921531"/>
              <a:gd name="connsiteX4" fmla="*/ 921531 w 921531"/>
              <a:gd name="connsiteY4" fmla="*/ 509117 h 921531"/>
              <a:gd name="connsiteX5" fmla="*/ 509117 w 921531"/>
              <a:gd name="connsiteY5" fmla="*/ 921531 h 921531"/>
              <a:gd name="connsiteX6" fmla="*/ 0 w 921531"/>
              <a:gd name="connsiteY6" fmla="*/ 412414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412414" y="0"/>
                </a:moveTo>
                <a:lnTo>
                  <a:pt x="605820" y="0"/>
                </a:lnTo>
                <a:lnTo>
                  <a:pt x="921531" y="0"/>
                </a:lnTo>
                <a:lnTo>
                  <a:pt x="921531" y="315711"/>
                </a:lnTo>
                <a:lnTo>
                  <a:pt x="921531" y="509117"/>
                </a:lnTo>
                <a:lnTo>
                  <a:pt x="509117" y="921531"/>
                </a:lnTo>
                <a:lnTo>
                  <a:pt x="0" y="41241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C04699-112F-5EDB-E5D0-988C7CE8CFEC}"/>
              </a:ext>
            </a:extLst>
          </p:cNvPr>
          <p:cNvSpPr/>
          <p:nvPr/>
        </p:nvSpPr>
        <p:spPr>
          <a:xfrm>
            <a:off x="6290414" y="3981810"/>
            <a:ext cx="1852670" cy="1852670"/>
          </a:xfrm>
          <a:custGeom>
            <a:avLst/>
            <a:gdLst>
              <a:gd name="connsiteX0" fmla="*/ 0 w 921531"/>
              <a:gd name="connsiteY0" fmla="*/ 0 h 921531"/>
              <a:gd name="connsiteX1" fmla="*/ 315711 w 921531"/>
              <a:gd name="connsiteY1" fmla="*/ 0 h 921531"/>
              <a:gd name="connsiteX2" fmla="*/ 509117 w 921531"/>
              <a:gd name="connsiteY2" fmla="*/ 0 h 921531"/>
              <a:gd name="connsiteX3" fmla="*/ 921531 w 921531"/>
              <a:gd name="connsiteY3" fmla="*/ 412414 h 921531"/>
              <a:gd name="connsiteX4" fmla="*/ 412414 w 921531"/>
              <a:gd name="connsiteY4" fmla="*/ 921531 h 921531"/>
              <a:gd name="connsiteX5" fmla="*/ 0 w 921531"/>
              <a:gd name="connsiteY5" fmla="*/ 509117 h 921531"/>
              <a:gd name="connsiteX6" fmla="*/ 0 w 921531"/>
              <a:gd name="connsiteY6" fmla="*/ 315711 h 9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31" h="921531">
                <a:moveTo>
                  <a:pt x="0" y="0"/>
                </a:moveTo>
                <a:lnTo>
                  <a:pt x="315711" y="0"/>
                </a:lnTo>
                <a:lnTo>
                  <a:pt x="509117" y="0"/>
                </a:lnTo>
                <a:lnTo>
                  <a:pt x="921531" y="412414"/>
                </a:lnTo>
                <a:lnTo>
                  <a:pt x="412414" y="921531"/>
                </a:lnTo>
                <a:lnTo>
                  <a:pt x="0" y="509117"/>
                </a:lnTo>
                <a:lnTo>
                  <a:pt x="0" y="31571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968E63-371B-DB63-4DDE-07A59F10F632}"/>
              </a:ext>
            </a:extLst>
          </p:cNvPr>
          <p:cNvSpPr txBox="1"/>
          <p:nvPr/>
        </p:nvSpPr>
        <p:spPr>
          <a:xfrm>
            <a:off x="4640826" y="798653"/>
            <a:ext cx="329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Tech Stack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EA5477-4959-FD66-305A-59720B9D190D}"/>
              </a:ext>
            </a:extLst>
          </p:cNvPr>
          <p:cNvSpPr txBox="1"/>
          <p:nvPr/>
        </p:nvSpPr>
        <p:spPr>
          <a:xfrm>
            <a:off x="476425" y="2036523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Game Engine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74CB0-BD0A-07EC-C216-476FDC79C86B}"/>
              </a:ext>
            </a:extLst>
          </p:cNvPr>
          <p:cNvSpPr txBox="1"/>
          <p:nvPr/>
        </p:nvSpPr>
        <p:spPr>
          <a:xfrm>
            <a:off x="476425" y="2466592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Unreal Engine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576AE0-D228-8C00-7AE9-390E1BD95F0F}"/>
              </a:ext>
            </a:extLst>
          </p:cNvPr>
          <p:cNvSpPr txBox="1"/>
          <p:nvPr/>
        </p:nvSpPr>
        <p:spPr>
          <a:xfrm>
            <a:off x="476425" y="4460175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3d Models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ACB382-EF75-C250-22ED-C8BF537AC899}"/>
              </a:ext>
            </a:extLst>
          </p:cNvPr>
          <p:cNvSpPr txBox="1"/>
          <p:nvPr/>
        </p:nvSpPr>
        <p:spPr>
          <a:xfrm>
            <a:off x="476425" y="4890244"/>
            <a:ext cx="277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Blender &amp; </a:t>
            </a:r>
            <a:r>
              <a:rPr lang="en-IN" sz="2000" dirty="0" err="1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Quixel</a:t>
            </a:r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 </a:t>
            </a:r>
            <a:r>
              <a:rPr lang="en-IN" sz="2000" dirty="0" err="1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Megascans</a:t>
            </a:r>
            <a:endParaRPr lang="en-IN" sz="2000" dirty="0">
              <a:solidFill>
                <a:schemeClr val="bg1"/>
              </a:solidFill>
              <a:latin typeface="Darker Grotesque Light" pitchFamily="2" charset="0"/>
              <a:ea typeface="DengXian" panose="020B0503020204020204" pitchFamily="2" charset="-122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D6B152D6-3802-BB13-3B26-76956DEB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6401" y="2487478"/>
            <a:ext cx="1658257" cy="11055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AA2BA34-2CE0-C593-2B3E-C18AC25CD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54" y="3981810"/>
            <a:ext cx="1040932" cy="10409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02CB83F-30E1-34B6-B3A4-8C8DA2F59424}"/>
              </a:ext>
            </a:extLst>
          </p:cNvPr>
          <p:cNvSpPr txBox="1"/>
          <p:nvPr/>
        </p:nvSpPr>
        <p:spPr>
          <a:xfrm>
            <a:off x="1097894" y="1544508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826D1F-B7AE-86A2-38DE-9133FAF62525}"/>
              </a:ext>
            </a:extLst>
          </p:cNvPr>
          <p:cNvSpPr txBox="1"/>
          <p:nvPr/>
        </p:nvSpPr>
        <p:spPr>
          <a:xfrm>
            <a:off x="1353634" y="3991299"/>
            <a:ext cx="841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C46C8E-69DF-0F94-B290-EB1424061C0E}"/>
              </a:ext>
            </a:extLst>
          </p:cNvPr>
          <p:cNvSpPr txBox="1"/>
          <p:nvPr/>
        </p:nvSpPr>
        <p:spPr>
          <a:xfrm>
            <a:off x="9045238" y="2174204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Audio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51FC6C-8E30-374F-7A18-7203B37466A1}"/>
              </a:ext>
            </a:extLst>
          </p:cNvPr>
          <p:cNvSpPr txBox="1"/>
          <p:nvPr/>
        </p:nvSpPr>
        <p:spPr>
          <a:xfrm>
            <a:off x="9045238" y="2604273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Audacity &amp; Freesound.org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EAD712-C43F-CD2D-190E-77BF34F1F2CC}"/>
              </a:ext>
            </a:extLst>
          </p:cNvPr>
          <p:cNvSpPr txBox="1"/>
          <p:nvPr/>
        </p:nvSpPr>
        <p:spPr>
          <a:xfrm>
            <a:off x="9666707" y="1682189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03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56553FF0-4305-183A-B62C-FFBB4B0F2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5861" y="2516301"/>
            <a:ext cx="912699" cy="912699"/>
          </a:xfrm>
          <a:prstGeom prst="rect">
            <a:avLst/>
          </a:prstGeom>
        </p:spPr>
      </p:pic>
      <p:pic>
        <p:nvPicPr>
          <p:cNvPr id="63" name="Picture 62" descr="A headphones with a sound wave coming out of it&#10;&#10;AI-generated content may be incorrect.">
            <a:extLst>
              <a:ext uri="{FF2B5EF4-FFF2-40B4-BE49-F238E27FC236}">
                <a16:creationId xmlns:a16="http://schemas.microsoft.com/office/drawing/2014/main" id="{A063DB18-67AD-3413-B49E-AA8B94EB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309" y="2641135"/>
            <a:ext cx="780360" cy="7803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D7477B1-DECB-C2E4-9ECC-2CF78339DDE5}"/>
              </a:ext>
            </a:extLst>
          </p:cNvPr>
          <p:cNvSpPr txBox="1"/>
          <p:nvPr/>
        </p:nvSpPr>
        <p:spPr>
          <a:xfrm>
            <a:off x="9129566" y="4508925"/>
            <a:ext cx="25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Darker Grotesque SemiBold" pitchFamily="2" charset="0"/>
                <a:ea typeface="DengXian" panose="020B0503020204020204" pitchFamily="2" charset="-122"/>
              </a:rPr>
              <a:t>UI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99854-F8A8-ACBB-99DE-C88FF057584A}"/>
              </a:ext>
            </a:extLst>
          </p:cNvPr>
          <p:cNvSpPr txBox="1"/>
          <p:nvPr/>
        </p:nvSpPr>
        <p:spPr>
          <a:xfrm>
            <a:off x="9129566" y="4938994"/>
            <a:ext cx="2595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Darker Grotesque Light" pitchFamily="2" charset="0"/>
                <a:ea typeface="DengXian" panose="020B0503020204020204" pitchFamily="2" charset="-122"/>
              </a:rPr>
              <a:t>Unreal Motion Graphics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E4A671-5513-50A3-7723-F80F1899BE56}"/>
              </a:ext>
            </a:extLst>
          </p:cNvPr>
          <p:cNvSpPr txBox="1"/>
          <p:nvPr/>
        </p:nvSpPr>
        <p:spPr>
          <a:xfrm>
            <a:off x="9751035" y="4016910"/>
            <a:ext cx="1352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Playfair Display Black" pitchFamily="2" charset="0"/>
                <a:ea typeface="DengXian" panose="020B0503020204020204" pitchFamily="2" charset="-122"/>
              </a:rPr>
              <a:t>04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6102C62-FD02-6675-63F8-56CACE3ED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956" y="4041684"/>
            <a:ext cx="941714" cy="9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5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C63695-1DA5-6505-F921-07253556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E35057-0ECC-C03C-4D91-D6D74989F6F5}"/>
              </a:ext>
            </a:extLst>
          </p:cNvPr>
          <p:cNvSpPr txBox="1"/>
          <p:nvPr/>
        </p:nvSpPr>
        <p:spPr>
          <a:xfrm>
            <a:off x="638723" y="53471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Visual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BE378-F357-A14C-7660-57639CAAF800}"/>
              </a:ext>
            </a:extLst>
          </p:cNvPr>
          <p:cNvSpPr txBox="1"/>
          <p:nvPr/>
        </p:nvSpPr>
        <p:spPr>
          <a:xfrm>
            <a:off x="789194" y="2674550"/>
            <a:ext cx="109145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500" dirty="0">
                <a:solidFill>
                  <a:schemeClr val="bg1"/>
                </a:solidFill>
                <a:latin typeface="Darker Grotesque" pitchFamily="2" charset="0"/>
                <a:ea typeface="DengXian" panose="020B0503020204020204" pitchFamily="2" charset="-122"/>
              </a:rPr>
              <a:t>Style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469125-95B8-3E0D-9E60-1E7364FA9A45}"/>
              </a:ext>
            </a:extLst>
          </p:cNvPr>
          <p:cNvCxnSpPr>
            <a:cxnSpLocks/>
          </p:cNvCxnSpPr>
          <p:nvPr/>
        </p:nvCxnSpPr>
        <p:spPr>
          <a:xfrm>
            <a:off x="551499" y="7748093"/>
            <a:ext cx="1128531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">
            <a:extLst>
              <a:ext uri="{FF2B5EF4-FFF2-40B4-BE49-F238E27FC236}">
                <a16:creationId xmlns:a16="http://schemas.microsoft.com/office/drawing/2014/main" id="{3F265ACC-1704-F732-995A-B13B7609A693}"/>
              </a:ext>
            </a:extLst>
          </p:cNvPr>
          <p:cNvGrpSpPr/>
          <p:nvPr/>
        </p:nvGrpSpPr>
        <p:grpSpPr>
          <a:xfrm>
            <a:off x="1677644" y="8054084"/>
            <a:ext cx="1023064" cy="3048428"/>
            <a:chOff x="0" y="0"/>
            <a:chExt cx="1908556" cy="5686933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20761736-276E-FAC3-3DBA-216F1BE5CC63}"/>
                </a:ext>
              </a:extLst>
            </p:cNvPr>
            <p:cNvSpPr/>
            <p:nvPr/>
          </p:nvSpPr>
          <p:spPr>
            <a:xfrm>
              <a:off x="0" y="0"/>
              <a:ext cx="1908556" cy="5686933"/>
            </a:xfrm>
            <a:custGeom>
              <a:avLst/>
              <a:gdLst/>
              <a:ahLst/>
              <a:cxnLst/>
              <a:rect l="l" t="t" r="r" b="b"/>
              <a:pathLst>
                <a:path w="1908556" h="5686933">
                  <a:moveTo>
                    <a:pt x="703961" y="5686933"/>
                  </a:moveTo>
                  <a:lnTo>
                    <a:pt x="703961" y="1307973"/>
                  </a:lnTo>
                  <a:cubicBezTo>
                    <a:pt x="626491" y="1400556"/>
                    <a:pt x="519938" y="1475359"/>
                    <a:pt x="384302" y="1532382"/>
                  </a:cubicBezTo>
                  <a:cubicBezTo>
                    <a:pt x="248666" y="1589405"/>
                    <a:pt x="120523" y="1617980"/>
                    <a:pt x="0" y="1617980"/>
                  </a:cubicBezTo>
                  <a:lnTo>
                    <a:pt x="0" y="710438"/>
                  </a:lnTo>
                  <a:cubicBezTo>
                    <a:pt x="114046" y="693293"/>
                    <a:pt x="236855" y="656082"/>
                    <a:pt x="368173" y="599059"/>
                  </a:cubicBezTo>
                  <a:cubicBezTo>
                    <a:pt x="499491" y="542036"/>
                    <a:pt x="621665" y="463423"/>
                    <a:pt x="734695" y="363347"/>
                  </a:cubicBezTo>
                  <a:cubicBezTo>
                    <a:pt x="847725" y="263144"/>
                    <a:pt x="934339" y="142113"/>
                    <a:pt x="994664" y="0"/>
                  </a:cubicBezTo>
                  <a:lnTo>
                    <a:pt x="1908556" y="0"/>
                  </a:lnTo>
                  <a:lnTo>
                    <a:pt x="1908556" y="5686933"/>
                  </a:lnTo>
                  <a:lnTo>
                    <a:pt x="703961" y="5686933"/>
                  </a:lnTo>
                  <a:close/>
                </a:path>
              </a:pathLst>
            </a:custGeom>
            <a:blipFill>
              <a:blip r:embed="rId2"/>
              <a:stretch>
                <a:fillRect l="-211377" r="-21137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4">
            <a:extLst>
              <a:ext uri="{FF2B5EF4-FFF2-40B4-BE49-F238E27FC236}">
                <a16:creationId xmlns:a16="http://schemas.microsoft.com/office/drawing/2014/main" id="{FD9C30DD-3BB4-A718-9CDC-BB4576E1386D}"/>
              </a:ext>
            </a:extLst>
          </p:cNvPr>
          <p:cNvGrpSpPr/>
          <p:nvPr/>
        </p:nvGrpSpPr>
        <p:grpSpPr>
          <a:xfrm>
            <a:off x="3661575" y="8054084"/>
            <a:ext cx="1813109" cy="3158243"/>
            <a:chOff x="0" y="0"/>
            <a:chExt cx="1958340" cy="341122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20BFDC4-31E5-60C2-0C4C-F9D59413398F}"/>
                </a:ext>
              </a:extLst>
            </p:cNvPr>
            <p:cNvSpPr/>
            <p:nvPr/>
          </p:nvSpPr>
          <p:spPr>
            <a:xfrm>
              <a:off x="0" y="0"/>
              <a:ext cx="1958340" cy="3411220"/>
            </a:xfrm>
            <a:custGeom>
              <a:avLst/>
              <a:gdLst/>
              <a:ahLst/>
              <a:cxnLst/>
              <a:rect l="l" t="t" r="r" b="b"/>
              <a:pathLst>
                <a:path w="1958340" h="3411220">
                  <a:moveTo>
                    <a:pt x="999490" y="2647950"/>
                  </a:moveTo>
                  <a:cubicBezTo>
                    <a:pt x="1065530" y="2567940"/>
                    <a:pt x="1136650" y="2482850"/>
                    <a:pt x="1214120" y="2392680"/>
                  </a:cubicBezTo>
                  <a:cubicBezTo>
                    <a:pt x="1292860" y="2299970"/>
                    <a:pt x="1375410" y="2199640"/>
                    <a:pt x="1459230" y="2092960"/>
                  </a:cubicBezTo>
                  <a:cubicBezTo>
                    <a:pt x="1545590" y="1983740"/>
                    <a:pt x="1624330" y="1868170"/>
                    <a:pt x="1695450" y="1746250"/>
                  </a:cubicBezTo>
                  <a:cubicBezTo>
                    <a:pt x="1767840" y="1623060"/>
                    <a:pt x="1827530" y="1492250"/>
                    <a:pt x="1873250" y="1357630"/>
                  </a:cubicBezTo>
                  <a:cubicBezTo>
                    <a:pt x="1921510" y="1219200"/>
                    <a:pt x="1945640" y="1071880"/>
                    <a:pt x="1945640" y="922020"/>
                  </a:cubicBezTo>
                  <a:cubicBezTo>
                    <a:pt x="1945640" y="764540"/>
                    <a:pt x="1921510" y="624840"/>
                    <a:pt x="1873250" y="509270"/>
                  </a:cubicBezTo>
                  <a:cubicBezTo>
                    <a:pt x="1824990" y="392430"/>
                    <a:pt x="1756410" y="293370"/>
                    <a:pt x="1671320" y="217170"/>
                  </a:cubicBezTo>
                  <a:cubicBezTo>
                    <a:pt x="1586230" y="143510"/>
                    <a:pt x="1485900" y="87630"/>
                    <a:pt x="1371600" y="52070"/>
                  </a:cubicBezTo>
                  <a:cubicBezTo>
                    <a:pt x="1261110" y="17780"/>
                    <a:pt x="1144270" y="0"/>
                    <a:pt x="1021080" y="0"/>
                  </a:cubicBezTo>
                  <a:cubicBezTo>
                    <a:pt x="891540" y="0"/>
                    <a:pt x="765810" y="20320"/>
                    <a:pt x="647700" y="59690"/>
                  </a:cubicBezTo>
                  <a:cubicBezTo>
                    <a:pt x="527050" y="100330"/>
                    <a:pt x="417830" y="165100"/>
                    <a:pt x="325120" y="252730"/>
                  </a:cubicBezTo>
                  <a:cubicBezTo>
                    <a:pt x="232410" y="340360"/>
                    <a:pt x="158750" y="453390"/>
                    <a:pt x="105410" y="586740"/>
                  </a:cubicBezTo>
                  <a:cubicBezTo>
                    <a:pt x="52070" y="720090"/>
                    <a:pt x="25400" y="878840"/>
                    <a:pt x="25400" y="1060450"/>
                  </a:cubicBezTo>
                  <a:cubicBezTo>
                    <a:pt x="25400" y="1122680"/>
                    <a:pt x="27940" y="1169670"/>
                    <a:pt x="33020" y="1206500"/>
                  </a:cubicBezTo>
                  <a:cubicBezTo>
                    <a:pt x="34290" y="1226820"/>
                    <a:pt x="36830" y="1247140"/>
                    <a:pt x="40640" y="1264920"/>
                  </a:cubicBezTo>
                  <a:lnTo>
                    <a:pt x="57150" y="1352550"/>
                  </a:lnTo>
                  <a:lnTo>
                    <a:pt x="800100" y="1352550"/>
                  </a:lnTo>
                  <a:lnTo>
                    <a:pt x="800100" y="1055370"/>
                  </a:lnTo>
                  <a:cubicBezTo>
                    <a:pt x="800100" y="998220"/>
                    <a:pt x="805180" y="943610"/>
                    <a:pt x="814070" y="892810"/>
                  </a:cubicBezTo>
                  <a:cubicBezTo>
                    <a:pt x="822960" y="847090"/>
                    <a:pt x="836930" y="807720"/>
                    <a:pt x="854710" y="774700"/>
                  </a:cubicBezTo>
                  <a:cubicBezTo>
                    <a:pt x="871220" y="745490"/>
                    <a:pt x="891540" y="723900"/>
                    <a:pt x="915670" y="707390"/>
                  </a:cubicBezTo>
                  <a:cubicBezTo>
                    <a:pt x="937260" y="693420"/>
                    <a:pt x="962660" y="687070"/>
                    <a:pt x="996950" y="687070"/>
                  </a:cubicBezTo>
                  <a:cubicBezTo>
                    <a:pt x="1031240" y="687070"/>
                    <a:pt x="1059180" y="693420"/>
                    <a:pt x="1078230" y="703580"/>
                  </a:cubicBezTo>
                  <a:cubicBezTo>
                    <a:pt x="1099820" y="716280"/>
                    <a:pt x="1116330" y="731520"/>
                    <a:pt x="1127760" y="750570"/>
                  </a:cubicBezTo>
                  <a:cubicBezTo>
                    <a:pt x="1141730" y="773430"/>
                    <a:pt x="1151890" y="798830"/>
                    <a:pt x="1158240" y="825500"/>
                  </a:cubicBezTo>
                  <a:cubicBezTo>
                    <a:pt x="1165860" y="857250"/>
                    <a:pt x="1168400" y="887730"/>
                    <a:pt x="1168400" y="916940"/>
                  </a:cubicBezTo>
                  <a:cubicBezTo>
                    <a:pt x="1168400" y="1010920"/>
                    <a:pt x="1153160" y="1102360"/>
                    <a:pt x="1123950" y="1184910"/>
                  </a:cubicBezTo>
                  <a:cubicBezTo>
                    <a:pt x="1093470" y="1272540"/>
                    <a:pt x="1052830" y="1357630"/>
                    <a:pt x="1002030" y="1440180"/>
                  </a:cubicBezTo>
                  <a:cubicBezTo>
                    <a:pt x="952500" y="1526540"/>
                    <a:pt x="892810" y="1609090"/>
                    <a:pt x="825500" y="1689100"/>
                  </a:cubicBezTo>
                  <a:cubicBezTo>
                    <a:pt x="756920" y="1771650"/>
                    <a:pt x="684530" y="1856740"/>
                    <a:pt x="612140" y="1939290"/>
                  </a:cubicBezTo>
                  <a:cubicBezTo>
                    <a:pt x="537210" y="2024380"/>
                    <a:pt x="463550" y="2113280"/>
                    <a:pt x="393700" y="2200910"/>
                  </a:cubicBezTo>
                  <a:cubicBezTo>
                    <a:pt x="320040" y="2292350"/>
                    <a:pt x="254000" y="2390140"/>
                    <a:pt x="196850" y="2490470"/>
                  </a:cubicBezTo>
                  <a:cubicBezTo>
                    <a:pt x="138430" y="2593340"/>
                    <a:pt x="90170" y="2702560"/>
                    <a:pt x="55880" y="2816860"/>
                  </a:cubicBezTo>
                  <a:cubicBezTo>
                    <a:pt x="19050" y="2934970"/>
                    <a:pt x="0" y="3061970"/>
                    <a:pt x="0" y="3194050"/>
                  </a:cubicBezTo>
                  <a:lnTo>
                    <a:pt x="0" y="3411220"/>
                  </a:lnTo>
                  <a:lnTo>
                    <a:pt x="1958340" y="3411220"/>
                  </a:lnTo>
                  <a:lnTo>
                    <a:pt x="1958340" y="2683510"/>
                  </a:lnTo>
                  <a:lnTo>
                    <a:pt x="971550" y="2683510"/>
                  </a:lnTo>
                  <a:cubicBezTo>
                    <a:pt x="980440" y="2672080"/>
                    <a:pt x="989330" y="2660650"/>
                    <a:pt x="999490" y="2647950"/>
                  </a:cubicBezTo>
                  <a:close/>
                </a:path>
              </a:pathLst>
            </a:custGeom>
            <a:blipFill>
              <a:blip r:embed="rId3"/>
              <a:stretch>
                <a:fillRect l="-102797" r="-1027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7A6B4596-7DE9-1B75-E894-4316044E9E80}"/>
              </a:ext>
            </a:extLst>
          </p:cNvPr>
          <p:cNvGrpSpPr/>
          <p:nvPr/>
        </p:nvGrpSpPr>
        <p:grpSpPr>
          <a:xfrm>
            <a:off x="6218492" y="8054084"/>
            <a:ext cx="1924671" cy="3344590"/>
            <a:chOff x="0" y="0"/>
            <a:chExt cx="1995170" cy="34671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03695B2-6ED9-3A19-C4EE-DEA463561705}"/>
                </a:ext>
              </a:extLst>
            </p:cNvPr>
            <p:cNvSpPr/>
            <p:nvPr/>
          </p:nvSpPr>
          <p:spPr>
            <a:xfrm>
              <a:off x="0" y="0"/>
              <a:ext cx="1995170" cy="3467100"/>
            </a:xfrm>
            <a:custGeom>
              <a:avLst/>
              <a:gdLst/>
              <a:ahLst/>
              <a:cxnLst/>
              <a:rect l="l" t="t" r="r" b="b"/>
              <a:pathLst>
                <a:path w="1995170" h="3467100">
                  <a:moveTo>
                    <a:pt x="1851660" y="1901190"/>
                  </a:moveTo>
                  <a:cubicBezTo>
                    <a:pt x="1805940" y="1827530"/>
                    <a:pt x="1750060" y="1762760"/>
                    <a:pt x="1685290" y="1711960"/>
                  </a:cubicBezTo>
                  <a:cubicBezTo>
                    <a:pt x="1667510" y="1697990"/>
                    <a:pt x="1649730" y="1685290"/>
                    <a:pt x="1631950" y="1672590"/>
                  </a:cubicBezTo>
                  <a:cubicBezTo>
                    <a:pt x="1644650" y="1662430"/>
                    <a:pt x="1657350" y="1652270"/>
                    <a:pt x="1668780" y="1640840"/>
                  </a:cubicBezTo>
                  <a:cubicBezTo>
                    <a:pt x="1724660" y="1591310"/>
                    <a:pt x="1774190" y="1532890"/>
                    <a:pt x="1813560" y="1466850"/>
                  </a:cubicBezTo>
                  <a:cubicBezTo>
                    <a:pt x="1852930" y="1402080"/>
                    <a:pt x="1884680" y="1328420"/>
                    <a:pt x="1907540" y="1245870"/>
                  </a:cubicBezTo>
                  <a:cubicBezTo>
                    <a:pt x="1930400" y="1164590"/>
                    <a:pt x="1941830" y="1071880"/>
                    <a:pt x="1941830" y="970280"/>
                  </a:cubicBezTo>
                  <a:cubicBezTo>
                    <a:pt x="1941830" y="817880"/>
                    <a:pt x="1918970" y="680720"/>
                    <a:pt x="1874520" y="561340"/>
                  </a:cubicBezTo>
                  <a:cubicBezTo>
                    <a:pt x="1828800" y="439420"/>
                    <a:pt x="1762760" y="336550"/>
                    <a:pt x="1677670" y="252730"/>
                  </a:cubicBezTo>
                  <a:cubicBezTo>
                    <a:pt x="1592580" y="168910"/>
                    <a:pt x="1490980" y="105410"/>
                    <a:pt x="1374140" y="62230"/>
                  </a:cubicBezTo>
                  <a:cubicBezTo>
                    <a:pt x="1259840" y="20320"/>
                    <a:pt x="1132840" y="0"/>
                    <a:pt x="994410" y="0"/>
                  </a:cubicBezTo>
                  <a:cubicBezTo>
                    <a:pt x="862330" y="0"/>
                    <a:pt x="735330" y="22860"/>
                    <a:pt x="621030" y="68580"/>
                  </a:cubicBezTo>
                  <a:cubicBezTo>
                    <a:pt x="504190" y="115570"/>
                    <a:pt x="403860" y="181610"/>
                    <a:pt x="320040" y="267970"/>
                  </a:cubicBezTo>
                  <a:cubicBezTo>
                    <a:pt x="234950" y="353060"/>
                    <a:pt x="170180" y="457200"/>
                    <a:pt x="123190" y="576580"/>
                  </a:cubicBezTo>
                  <a:cubicBezTo>
                    <a:pt x="77470" y="694690"/>
                    <a:pt x="54610" y="826770"/>
                    <a:pt x="54610" y="971550"/>
                  </a:cubicBezTo>
                  <a:lnTo>
                    <a:pt x="54610" y="1206500"/>
                  </a:lnTo>
                  <a:lnTo>
                    <a:pt x="825500" y="1206500"/>
                  </a:lnTo>
                  <a:lnTo>
                    <a:pt x="825500" y="1010920"/>
                  </a:lnTo>
                  <a:cubicBezTo>
                    <a:pt x="825500" y="854710"/>
                    <a:pt x="855980" y="778510"/>
                    <a:pt x="881380" y="740410"/>
                  </a:cubicBezTo>
                  <a:cubicBezTo>
                    <a:pt x="910590" y="697230"/>
                    <a:pt x="946150" y="678180"/>
                    <a:pt x="1002030" y="678180"/>
                  </a:cubicBezTo>
                  <a:cubicBezTo>
                    <a:pt x="1054100" y="678180"/>
                    <a:pt x="1090930" y="695960"/>
                    <a:pt x="1120140" y="735330"/>
                  </a:cubicBezTo>
                  <a:cubicBezTo>
                    <a:pt x="1144270" y="768350"/>
                    <a:pt x="1173480" y="839470"/>
                    <a:pt x="1173480" y="993140"/>
                  </a:cubicBezTo>
                  <a:cubicBezTo>
                    <a:pt x="1173480" y="1064260"/>
                    <a:pt x="1167130" y="1126490"/>
                    <a:pt x="1153160" y="1178560"/>
                  </a:cubicBezTo>
                  <a:cubicBezTo>
                    <a:pt x="1140460" y="1228090"/>
                    <a:pt x="1123950" y="1267460"/>
                    <a:pt x="1103630" y="1297940"/>
                  </a:cubicBezTo>
                  <a:cubicBezTo>
                    <a:pt x="1087120" y="1323340"/>
                    <a:pt x="1068070" y="1342390"/>
                    <a:pt x="1046480" y="1353820"/>
                  </a:cubicBezTo>
                  <a:cubicBezTo>
                    <a:pt x="1026160" y="1365250"/>
                    <a:pt x="1004570" y="1370330"/>
                    <a:pt x="980440" y="1370330"/>
                  </a:cubicBezTo>
                  <a:lnTo>
                    <a:pt x="715010" y="1370330"/>
                  </a:lnTo>
                  <a:lnTo>
                    <a:pt x="715010" y="2048510"/>
                  </a:lnTo>
                  <a:lnTo>
                    <a:pt x="970280" y="2048510"/>
                  </a:lnTo>
                  <a:cubicBezTo>
                    <a:pt x="1005840" y="2048510"/>
                    <a:pt x="1040130" y="2053590"/>
                    <a:pt x="1071880" y="2065020"/>
                  </a:cubicBezTo>
                  <a:cubicBezTo>
                    <a:pt x="1098550" y="2073910"/>
                    <a:pt x="1122680" y="2090420"/>
                    <a:pt x="1144270" y="2113280"/>
                  </a:cubicBezTo>
                  <a:cubicBezTo>
                    <a:pt x="1167130" y="2137410"/>
                    <a:pt x="1186180" y="2174240"/>
                    <a:pt x="1200150" y="2222500"/>
                  </a:cubicBezTo>
                  <a:cubicBezTo>
                    <a:pt x="1216660" y="2275840"/>
                    <a:pt x="1224280" y="2346960"/>
                    <a:pt x="1224280" y="2434590"/>
                  </a:cubicBezTo>
                  <a:cubicBezTo>
                    <a:pt x="1224280" y="2564130"/>
                    <a:pt x="1201420" y="2661920"/>
                    <a:pt x="1156970" y="2716530"/>
                  </a:cubicBezTo>
                  <a:cubicBezTo>
                    <a:pt x="1117600" y="2766060"/>
                    <a:pt x="1066800" y="2788920"/>
                    <a:pt x="1000760" y="2788920"/>
                  </a:cubicBezTo>
                  <a:cubicBezTo>
                    <a:pt x="900430" y="2788920"/>
                    <a:pt x="858520" y="2745740"/>
                    <a:pt x="835660" y="2713990"/>
                  </a:cubicBezTo>
                  <a:cubicBezTo>
                    <a:pt x="792480" y="2651760"/>
                    <a:pt x="770890" y="2556510"/>
                    <a:pt x="770890" y="2430780"/>
                  </a:cubicBezTo>
                  <a:lnTo>
                    <a:pt x="770890" y="2226310"/>
                  </a:lnTo>
                  <a:lnTo>
                    <a:pt x="0" y="2226310"/>
                  </a:lnTo>
                  <a:lnTo>
                    <a:pt x="0" y="2416810"/>
                  </a:lnTo>
                  <a:cubicBezTo>
                    <a:pt x="0" y="2571750"/>
                    <a:pt x="21590" y="2713990"/>
                    <a:pt x="66040" y="2840990"/>
                  </a:cubicBezTo>
                  <a:cubicBezTo>
                    <a:pt x="110490" y="2970530"/>
                    <a:pt x="176530" y="3083560"/>
                    <a:pt x="262890" y="3176270"/>
                  </a:cubicBezTo>
                  <a:cubicBezTo>
                    <a:pt x="349250" y="3270250"/>
                    <a:pt x="457200" y="3342640"/>
                    <a:pt x="584200" y="3393440"/>
                  </a:cubicBezTo>
                  <a:cubicBezTo>
                    <a:pt x="707390" y="3441700"/>
                    <a:pt x="850900" y="3467100"/>
                    <a:pt x="1009650" y="3467100"/>
                  </a:cubicBezTo>
                  <a:cubicBezTo>
                    <a:pt x="1150620" y="3467100"/>
                    <a:pt x="1282700" y="3444240"/>
                    <a:pt x="1402080" y="3398520"/>
                  </a:cubicBezTo>
                  <a:cubicBezTo>
                    <a:pt x="1524000" y="3352800"/>
                    <a:pt x="1629410" y="3284220"/>
                    <a:pt x="1717040" y="3196590"/>
                  </a:cubicBezTo>
                  <a:cubicBezTo>
                    <a:pt x="1804670" y="3108960"/>
                    <a:pt x="1873250" y="3001010"/>
                    <a:pt x="1922780" y="2876550"/>
                  </a:cubicBezTo>
                  <a:cubicBezTo>
                    <a:pt x="1971040" y="2753360"/>
                    <a:pt x="1995170" y="2613660"/>
                    <a:pt x="1995170" y="2461260"/>
                  </a:cubicBezTo>
                  <a:cubicBezTo>
                    <a:pt x="1995170" y="2348230"/>
                    <a:pt x="1982470" y="2244090"/>
                    <a:pt x="1958340" y="2151380"/>
                  </a:cubicBezTo>
                  <a:cubicBezTo>
                    <a:pt x="1932940" y="2058670"/>
                    <a:pt x="1897380" y="1973580"/>
                    <a:pt x="1851660" y="1901190"/>
                  </a:cubicBezTo>
                  <a:close/>
                </a:path>
              </a:pathLst>
            </a:custGeom>
            <a:blipFill>
              <a:blip r:embed="rId4"/>
              <a:stretch>
                <a:fillRect t="-478" b="-47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83D16D36-8E85-B7B3-F4A7-C73FB74B5762}"/>
              </a:ext>
            </a:extLst>
          </p:cNvPr>
          <p:cNvGrpSpPr/>
          <p:nvPr/>
        </p:nvGrpSpPr>
        <p:grpSpPr>
          <a:xfrm>
            <a:off x="8886971" y="8054084"/>
            <a:ext cx="1850707" cy="3344591"/>
            <a:chOff x="0" y="0"/>
            <a:chExt cx="3148584" cy="5690108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7A3D2C1-FCC2-633A-92CF-D60E705A94F6}"/>
                </a:ext>
              </a:extLst>
            </p:cNvPr>
            <p:cNvSpPr/>
            <p:nvPr/>
          </p:nvSpPr>
          <p:spPr>
            <a:xfrm>
              <a:off x="0" y="0"/>
              <a:ext cx="3148584" cy="5690108"/>
            </a:xfrm>
            <a:custGeom>
              <a:avLst/>
              <a:gdLst/>
              <a:ahLst/>
              <a:cxnLst/>
              <a:rect l="l" t="t" r="r" b="b"/>
              <a:pathLst>
                <a:path w="3148584" h="5690108">
                  <a:moveTo>
                    <a:pt x="1685671" y="5690108"/>
                  </a:moveTo>
                  <a:lnTo>
                    <a:pt x="1685671" y="4789170"/>
                  </a:lnTo>
                  <a:lnTo>
                    <a:pt x="0" y="4789170"/>
                  </a:lnTo>
                  <a:lnTo>
                    <a:pt x="0" y="3901059"/>
                  </a:lnTo>
                  <a:lnTo>
                    <a:pt x="1075309" y="0"/>
                  </a:lnTo>
                  <a:lnTo>
                    <a:pt x="2845054" y="0"/>
                  </a:lnTo>
                  <a:lnTo>
                    <a:pt x="2845054" y="3839718"/>
                  </a:lnTo>
                  <a:lnTo>
                    <a:pt x="3148584" y="3839718"/>
                  </a:lnTo>
                  <a:lnTo>
                    <a:pt x="3148584" y="4789170"/>
                  </a:lnTo>
                  <a:lnTo>
                    <a:pt x="2845054" y="4789170"/>
                  </a:lnTo>
                  <a:lnTo>
                    <a:pt x="2845054" y="5690108"/>
                  </a:lnTo>
                  <a:lnTo>
                    <a:pt x="1685671" y="5690108"/>
                  </a:lnTo>
                  <a:close/>
                  <a:moveTo>
                    <a:pt x="1013968" y="3839718"/>
                  </a:moveTo>
                  <a:lnTo>
                    <a:pt x="1685671" y="3839718"/>
                  </a:lnTo>
                  <a:lnTo>
                    <a:pt x="1685671" y="975233"/>
                  </a:lnTo>
                  <a:lnTo>
                    <a:pt x="1013968" y="3839718"/>
                  </a:lnTo>
                  <a:close/>
                </a:path>
              </a:pathLst>
            </a:custGeom>
            <a:blipFill>
              <a:blip r:embed="rId5"/>
              <a:stretch>
                <a:fillRect l="-108525" r="-10852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23DFC9-DC75-E458-C09D-38669BD97F2E}"/>
              </a:ext>
            </a:extLst>
          </p:cNvPr>
          <p:cNvSpPr txBox="1"/>
          <p:nvPr/>
        </p:nvSpPr>
        <p:spPr>
          <a:xfrm>
            <a:off x="957232" y="12011388"/>
            <a:ext cx="253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E6E6E6"/>
                </a:solidFill>
                <a:latin typeface="Darker Grotesque SemiBold" pitchFamily="2" charset="0"/>
              </a:rPr>
              <a:t>Vibrant, cartoon-inspired art style</a:t>
            </a:r>
            <a:endParaRPr lang="en-IN" dirty="0">
              <a:solidFill>
                <a:schemeClr val="bg1"/>
              </a:solidFill>
              <a:latin typeface="Darker Grotesque SemiBold" pitchFamily="2" charset="0"/>
              <a:ea typeface="DengXian" panose="020B0503020204020204" pitchFamily="2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42B9A-1C1B-D295-7C6E-677D831EEA51}"/>
              </a:ext>
            </a:extLst>
          </p:cNvPr>
          <p:cNvSpPr txBox="1"/>
          <p:nvPr/>
        </p:nvSpPr>
        <p:spPr>
          <a:xfrm>
            <a:off x="3291741" y="12008967"/>
            <a:ext cx="2315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Colorful, welcoming environments designed for kids</a:t>
            </a:r>
            <a:endParaRPr lang="en-IN" dirty="0">
              <a:solidFill>
                <a:schemeClr val="bg1"/>
              </a:solidFill>
              <a:latin typeface="Darker Grotesque SemiBold" pitchFamily="2" charset="0"/>
              <a:ea typeface="DengXian" panose="020B0503020204020204" pitchFamily="2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890991-A249-F229-60F6-19CDA7B4E2B3}"/>
              </a:ext>
            </a:extLst>
          </p:cNvPr>
          <p:cNvSpPr txBox="1"/>
          <p:nvPr/>
        </p:nvSpPr>
        <p:spPr>
          <a:xfrm>
            <a:off x="5912019" y="12008967"/>
            <a:ext cx="253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Talking animal characters with expressive animations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742C49-145B-30A5-F2D0-F7212E0AAEB4}"/>
              </a:ext>
            </a:extLst>
          </p:cNvPr>
          <p:cNvSpPr txBox="1"/>
          <p:nvPr/>
        </p:nvSpPr>
        <p:spPr>
          <a:xfrm>
            <a:off x="8543516" y="12008966"/>
            <a:ext cx="253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E6E6E6"/>
                </a:solidFill>
                <a:latin typeface="Darker Grotesque SemiBold" pitchFamily="2" charset="0"/>
              </a:rPr>
              <a:t>Friendly atmosphere to foster a safe, engaging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2434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742</Words>
  <Application>Microsoft Office PowerPoint</Application>
  <PresentationFormat>Widescreen</PresentationFormat>
  <Paragraphs>172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Aptos Black</vt:lpstr>
      <vt:lpstr>Aptos Display</vt:lpstr>
      <vt:lpstr>Arial</vt:lpstr>
      <vt:lpstr>Darker Grotesque</vt:lpstr>
      <vt:lpstr>Darker Grotesque Light</vt:lpstr>
      <vt:lpstr>Darker Grotesque SemiBold</vt:lpstr>
      <vt:lpstr>Darker Grotesque SemiBold</vt:lpstr>
      <vt:lpstr>Playfair Display</vt:lpstr>
      <vt:lpstr>Playfair Display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MANIK CHAND SAHU</dc:creator>
  <cp:lastModifiedBy>Shristi Mishra</cp:lastModifiedBy>
  <cp:revision>6</cp:revision>
  <dcterms:created xsi:type="dcterms:W3CDTF">2025-04-15T16:19:11Z</dcterms:created>
  <dcterms:modified xsi:type="dcterms:W3CDTF">2025-04-16T10:49:19Z</dcterms:modified>
</cp:coreProperties>
</file>